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308" r:id="rId4"/>
    <p:sldId id="274" r:id="rId5"/>
    <p:sldId id="312" r:id="rId6"/>
    <p:sldId id="299" r:id="rId7"/>
    <p:sldId id="313" r:id="rId8"/>
    <p:sldId id="314" r:id="rId9"/>
    <p:sldId id="292" r:id="rId10"/>
    <p:sldId id="315" r:id="rId11"/>
    <p:sldId id="273" r:id="rId12"/>
    <p:sldId id="316" r:id="rId13"/>
    <p:sldId id="307" r:id="rId14"/>
    <p:sldId id="276" r:id="rId15"/>
    <p:sldId id="317" r:id="rId16"/>
    <p:sldId id="318" r:id="rId17"/>
    <p:sldId id="306" r:id="rId18"/>
    <p:sldId id="319" r:id="rId19"/>
    <p:sldId id="311" r:id="rId20"/>
    <p:sldId id="320" r:id="rId21"/>
    <p:sldId id="321" r:id="rId22"/>
    <p:sldId id="322" r:id="rId23"/>
    <p:sldId id="286" r:id="rId24"/>
    <p:sldId id="323" r:id="rId25"/>
    <p:sldId id="296" r:id="rId26"/>
    <p:sldId id="324" r:id="rId27"/>
    <p:sldId id="304" r:id="rId28"/>
    <p:sldId id="301" r:id="rId29"/>
    <p:sldId id="303" r:id="rId30"/>
    <p:sldId id="302" r:id="rId31"/>
    <p:sldId id="305" r:id="rId32"/>
    <p:sldId id="288" r:id="rId33"/>
    <p:sldId id="325" r:id="rId34"/>
    <p:sldId id="290" r:id="rId35"/>
    <p:sldId id="326" r:id="rId36"/>
    <p:sldId id="289" r:id="rId37"/>
    <p:sldId id="327" r:id="rId38"/>
    <p:sldId id="310" r:id="rId39"/>
    <p:sldId id="275" r:id="rId40"/>
    <p:sldId id="328" r:id="rId41"/>
    <p:sldId id="281" r:id="rId42"/>
    <p:sldId id="332" r:id="rId43"/>
    <p:sldId id="280" r:id="rId44"/>
    <p:sldId id="333" r:id="rId45"/>
    <p:sldId id="282" r:id="rId46"/>
    <p:sldId id="329" r:id="rId47"/>
    <p:sldId id="279" r:id="rId48"/>
    <p:sldId id="331" r:id="rId49"/>
    <p:sldId id="335" r:id="rId50"/>
    <p:sldId id="291" r:id="rId51"/>
    <p:sldId id="334" r:id="rId52"/>
    <p:sldId id="336" r:id="rId53"/>
    <p:sldId id="257" r:id="rId54"/>
  </p:sldIdLst>
  <p:sldSz cx="18288000" cy="10287000"/>
  <p:notesSz cx="6858000" cy="9144000"/>
  <p:embeddedFontLst>
    <p:embeddedFont>
      <p:font typeface="更纱黑体 UI SC" panose="020B0604020202020204" charset="-122"/>
      <p:regular r:id="rId55"/>
      <p:bold r:id="rId56"/>
      <p:italic r:id="rId57"/>
      <p:boldItalic r:id="rId58"/>
    </p:embeddedFont>
    <p:embeddedFont>
      <p:font typeface="更纱黑体 UI SC Light" panose="020B0604020202020204" charset="-122"/>
      <p:regular r:id="rId59"/>
      <p:italic r:id="rId60"/>
    </p:embeddedFont>
    <p:embeddedFont>
      <p:font typeface="Abadi" panose="020B0604020104020204" pitchFamily="34" charset="0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946395F-8130-4328-9152-38A92AEC0761}">
          <p14:sldIdLst>
            <p14:sldId id="256"/>
            <p14:sldId id="272"/>
          </p14:sldIdLst>
        </p14:section>
        <p14:section name="树形问题" id="{E81F18A8-6194-4E43-A062-32B1A4BF287E}">
          <p14:sldIdLst>
            <p14:sldId id="308"/>
            <p14:sldId id="274"/>
            <p14:sldId id="312"/>
            <p14:sldId id="299"/>
            <p14:sldId id="313"/>
            <p14:sldId id="314"/>
            <p14:sldId id="292"/>
            <p14:sldId id="315"/>
            <p14:sldId id="273"/>
            <p14:sldId id="316"/>
          </p14:sldIdLst>
        </p14:section>
        <p14:section name="状态压缩" id="{01E337C7-6D24-44F7-9CEB-0487DCD04AC5}">
          <p14:sldIdLst>
            <p14:sldId id="307"/>
            <p14:sldId id="276"/>
            <p14:sldId id="317"/>
            <p14:sldId id="318"/>
            <p14:sldId id="306"/>
            <p14:sldId id="319"/>
          </p14:sldIdLst>
        </p14:section>
        <p14:section name="单调队列优化" id="{CF3FA585-0DF8-4682-A301-1FD45AFBA0FC}">
          <p14:sldIdLst>
            <p14:sldId id="311"/>
            <p14:sldId id="320"/>
            <p14:sldId id="321"/>
            <p14:sldId id="322"/>
            <p14:sldId id="286"/>
            <p14:sldId id="323"/>
            <p14:sldId id="296"/>
            <p14:sldId id="324"/>
          </p14:sldIdLst>
        </p14:section>
        <p14:section name="概率与期望" id="{E5CDF954-C747-47C3-9C3B-340489EBDE5F}">
          <p14:sldIdLst>
            <p14:sldId id="304"/>
            <p14:sldId id="301"/>
            <p14:sldId id="303"/>
            <p14:sldId id="302"/>
            <p14:sldId id="305"/>
            <p14:sldId id="288"/>
            <p14:sldId id="325"/>
            <p14:sldId id="290"/>
            <p14:sldId id="326"/>
            <p14:sldId id="289"/>
            <p14:sldId id="327"/>
          </p14:sldIdLst>
        </p14:section>
        <p14:section name="例题选讲" id="{374F597A-18B1-4138-9411-424F2F1029FE}">
          <p14:sldIdLst>
            <p14:sldId id="310"/>
            <p14:sldId id="275"/>
            <p14:sldId id="328"/>
            <p14:sldId id="281"/>
            <p14:sldId id="332"/>
            <p14:sldId id="280"/>
            <p14:sldId id="333"/>
            <p14:sldId id="282"/>
            <p14:sldId id="329"/>
            <p14:sldId id="279"/>
            <p14:sldId id="331"/>
            <p14:sldId id="335"/>
            <p14:sldId id="291"/>
            <p14:sldId id="334"/>
            <p14:sldId id="336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1" clrIdx="0">
    <p:extLst>
      <p:ext uri="{19B8F6BF-5375-455C-9EA6-DF929625EA0E}">
        <p15:presenceInfo xmlns:p15="http://schemas.microsoft.com/office/powerpoint/2012/main" userId="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51" autoAdjust="0"/>
    <p:restoredTop sz="96010" autoAdjust="0"/>
  </p:normalViewPr>
  <p:slideViewPr>
    <p:cSldViewPr>
      <p:cViewPr varScale="1">
        <p:scale>
          <a:sx n="63" d="100"/>
          <a:sy n="63" d="100"/>
        </p:scale>
        <p:origin x="76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02:13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38596 6132 0,'0'0'0,"-79"-40"31,39 40-31,-39 0 16,19 0 0,-19 0 15,-1 159-15,21 19-16,-40 160 15,99-60 1,139-100-1,59-59 1,139-59 0,-99-60-1,60-219 1,-99-98 0,-140-60-1,-158 258 1,0 119-1,19 0 1,-19 40 15,-179 198-15,179-159-16</inkml:trace>
  <inkml:trace contextRef="#ctx0" brushRef="#br0" timeOffset="1032.27">38517 7243 0,'-40'0'31,"-19"79"-16,19-19-15,-40 39 16,21-20-16,-60 21 16,-238 455-1,-338 477 1,-615 1191 0,358-556-1,257-477 1,279-515-1,-21 19 1,358-555 15,19-79-15,80-60 15,-20-99-31</inkml:trace>
  <inkml:trace contextRef="#ctx0" brushRef="#br0" timeOffset="1715.95">32861 15121 0,'0'0'16,"0"337"0,80 556-1,158-119 1,99-575-1,-158-239 1,-1-278 0,-118-317-1,-199-119 1,-20 496-16,-79 119 16,79 139-1,-79 378 1,99 78 15,139-178-15,0-219-16</inkml:trace>
  <inkml:trace contextRef="#ctx0" brushRef="#br0" timeOffset="3610.94">32881 16391 0,'0'0'0,"0"40"15,0-1-15,-40 41 16,-79 39-1,-158 258 1,-160 297 0,-79 338-1,218-476-15,-178 456 16,40-158 0,-120 118-1,-158 100 1,178-179 15,0 100-15,318-497-1,59-99 1,80-179 0,39-158-1,60-40 79,59 0-94,-39 0 16,39 60-16,1-60 15,39 0-15,178 39 16,60-39-1,239 60 17,-1-60-17,60 79 1,-318-79-16,417 0 16,-39 60-1,-120-60 1,258 198-1,-257-138 1,-41-60 0,-39 0-1,-139 0 1,-158 39 0,-100-39-16,119 0 15,-60 0 1,-19 0 15,0 0-15,-120 0-1,1-20 1,-40-19 0,0-1-1,0-19 1,-119-160-1,20-78 1,39-80 0,-118-139-1,118 139 1,-39 19 0,39-58-1,-98-318 16,98 277-15,1-19 0,-60-20-1,0 0 1,-60-80 0,119 199-1,-39 40 1,-40-60-1,20 60 1,-20-60 0,100 218-1,39 1 1,-40-1 0,-79-119-1,59 120 16,60 78-15,-39 61 0,-1-1 15,0-39-15,40 19-1,-79 80 63,-20 40-62</inkml:trace>
  <inkml:trace contextRef="#ctx0" brushRef="#br0" timeOffset="5824.58">39549 6925 0,'-40'0'31,"40"-39"-31,0 98 62,20 21-62,39 19 16,-19 0-16,20 0 16,39 139-1,20 60 1,-60-80-16,60 278 15,-59-99 1,19-79 0,20 118-1,-39 259 1,-60-298 0,60 20 15,-1-60-16,-59-179-15,60 140 16,-21-60 0,21 79-1,59-39 1,-40-60 0,-19 40-1,19-100 1,-19 41-1,-21-120 1,1-59 0,-60-40 77,-59-20-77,39 20-16,-19-40 0,-21 40 16,1 0-1,-40 0 1,20 20-16,-40 158 16,39 21-1,21-40 1,79-40-1,179 218 1,-1-158 0,1-140-1,39-78 1,120-358 15,-279 159-15,-59 138-1,-99 21 1,19 39 0,-78 40-1,39 40 1,79 0 0,0-40-1</inkml:trace>
  <inkml:trace contextRef="#ctx0" brushRef="#br0" timeOffset="6736.65">40838 14466 0,'-79'139'16,"79"-99"-16,-40 19 16,40 1-1,0-21 16,-39-39-15,39 80-16,-40 19 16,-20 0-1,21 60 1,-41 39 0,21 41 15,-80 38-16,79-197 1,1 39 0,-60 198-1,-20 60 1,-59 80 0,39-140-1,-20-39 1,60-40-1,-40 179 1,20-159 0,20 20-1,-39 79 1,58-159 15,41 1-15,-1 19-1,1 20 1,19 0 0,0-99-1,1-40 1,39 80 0,-60 99-1,1-159 1,-1-60-1,60-19 32,20-40-47,20 0 16,19 40 0,80-1 15,258-39-16,-139 60 1,0-60 0,-60 40-1</inkml:trace>
  <inkml:trace contextRef="#ctx0" brushRef="#br0" timeOffset="9019.11">37763 20578 0,'0'40'31,"39"-1"0,1 1-31,0-40 16,39 60-16,-19-60 15,59 39 1,-20 60 0,-59-59-1,-1-40 1,-39 40-16,20-40 15,40 40 1,-40-40 15,19 39 1,1-39-17,0 0 1,-40 40-1,39-40 1,41 40-16,-21-40 16,21 39-1,-1-39 1,40 60 0,79 19-1,-59-39 1,119 19-1,-39 21 1,217 59 0,-178-60-1,79-19 17,-98-60-17,58 59 1,160-59-1,-180 0 1,-38 0 0,19 60-1,39-60 1,-19 0 0,-60 0-1,-39 39 1,-1-39-1,80 40 1,-158-40 0,-61 0 15,21 0-15,-60-20 46,-20-39-62,20-1 16,-159-257-1,80 59 1,-40-20 0,-20-59-1,-119-199 1,79 179-1,-19-1 1,-40 1 0,20 40-1,-100-239 17,139 119-17,60 100 1,20 0-1,59-40 1,-39 178 0,0 21-1,-1-60 1,1 19 0,-40 1-1,79 79 1,1-20-1,39 40 1,-60-59 0,20 138-1,40 0 17,0 1-17,-20 39 1,20-40-1,-79 80 64,20-40-64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41:46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18951 12561 0,'-20'0'31,"20"-40"-15,-40 40 0,40-39-16,-39 39 15,-1-40 1,-40 40-1,1 0-15,20 20 32,59 20-1,0-1-15,0 1-1,0 19 1,0 120-1,0 258 1,-80-179-16,41 119 16,39-258-1,0-80 1,19-39 31,21 0-47,20 0 31,19 0-15,40-19-1</inkml:trace>
  <inkml:trace contextRef="#ctx0" brushRef="#br0" timeOffset="415.88">19328 12998 0,'0'0'0,"0"59"31,0 60-15,-80 338-1,1-199-15,79 59 16,0-257-1,0-21 1,20-39 15,99-139-15,-79 60 0</inkml:trace>
  <inkml:trace contextRef="#ctx0" brushRef="#br0" timeOffset="577.95">19705 13950 0,'0'139'31,"0"-99"-31,0-1 16,0-58 30</inkml:trace>
  <inkml:trace contextRef="#ctx0" brushRef="#br0" timeOffset="720.08">19784 13672 0,'40'0'47,"-40"20"-32,59-20-15</inkml:trace>
  <inkml:trace contextRef="#ctx0" brushRef="#br0" timeOffset="1000.33">20836 14149 0,'0'0'0,"0"59"15,0-19 1,-20 0-16,-39 39 16</inkml:trace>
  <inkml:trace contextRef="#ctx0" brushRef="#br0" timeOffset="1416.22">22225 13315 0,'0'0'0,"0"218"31,0-39-31,0 99 16,-20-179-1,40-99 17,-20-59-32</inkml:trace>
  <inkml:trace contextRef="#ctx0" brushRef="#br0" timeOffset="2116.87">22066 12859 0,'0'39'16,"20"-39"-1,-20 40-15,40 0 16,19 0-1,21 39 1,-41-79 0</inkml:trace>
  <inkml:trace contextRef="#ctx0" brushRef="#br0" timeOffset="2851.92">22999 12700 0,'20'0'47,"19"0"-32,1 0 1,20 0-16,-21 0 16,-39 20-1,0 20 1,0 19-1,0-19 1,0 178 0,-39 199-1,-21-1 1,1-118 0,59-159-1,0-99 1,0-1-1,-40 1 1,20-40 62,20-20-78,-79 20 16,39 0-16,0 0 15,-19-39-15,-21 39 16</inkml:trace>
  <inkml:trace contextRef="#ctx0" brushRef="#br0" timeOffset="4602.79">17780 14288 0,'0'0'0,"-40"39"47,1 1-47,-41 0 15,-39 59 1,-20-20 0,100-19-1,-1-60 1,40 39 15,40-39-31,39 40 16,60 20-1,20-60 1,-100 0 0,60 39-1,-79-39 1,-40-20 15,0-39-31,0-120 16,0 1-1,-20 138 1,20-19 0,-20 59 15,-19 0-16,39 59-15</inkml:trace>
  <inkml:trace contextRef="#ctx0" brushRef="#br0" timeOffset="5454.53">16391 13097 0,'0'0'16,"0"40"-1,-20 59-15,20 60 16,-159 535 0,159-476-1,20-178 17,20 20-17,19-60 1,-19 0-16,119-199 15</inkml:trace>
  <inkml:trace contextRef="#ctx0" brushRef="#br0" timeOffset="5620.1">16708 14089 0,'0'40'31,"40"-1"-31,0-58 63,-40-41-63</inkml:trace>
  <inkml:trace contextRef="#ctx0" brushRef="#br0" timeOffset="5770.21">16828 13672 0,'0'20'31,"0"20"-31,0 39 16,0-39-1</inkml:trace>
  <inkml:trace contextRef="#ctx0" brushRef="#br0" timeOffset="5987.13">17046 14010 0,'59'0'63,"1"0"-63,-20 0 15,59-20 1,-20-40 0</inkml:trace>
  <inkml:trace contextRef="#ctx0" brushRef="#br0" timeOffset="6170.64">17621 13831 0,'0'99'16,"0"-39"-16,0 59 16,0-79-1,0-21 17</inkml:trace>
  <inkml:trace contextRef="#ctx0" brushRef="#br0" timeOffset="8446.09">11013 13295 0,'40'0'188,"19"0"-173,1 0 1,-20 0 0,-1-39-16,41 39 15,-21 0 1,60-60 0,-19 60-1,-61 0-15,41 0 16,19 0-1,40 0 1,79 0 0,20-40-1,80 40 1,19-59 0,20 59-1,-19-60 1,118 1-1,-218 59 1,-20 0 15,-19 0-15,-21 0 0,-39 0-1,0 0 1,-59 0-1,-21 0 1,60 0 0,-39 0-1,-1 0 1,80 0 0,-20 0-1,-20 0 1,-40-40-1,0 40 1,80 0 15,-99 0-31,39 0 16,-20 0 0,-39 0-1,0 0 1,-1 0-1,-19 0 1,79 0 0,-59 0-1,0 0 1,-1 0-16,1 0 16,0 0 15,-20 0 0,19 0-15</inkml:trace>
  <inkml:trace contextRef="#ctx0" brushRef="#br0" timeOffset="8906.86">17145 12680 0,'20'0'47,"39"0"-32,-19 60 1,20-60-16,-1 0 16,60 59-1,-79-19 1,-40 19 46,-20-59-62,20 60 16,-79-60 0,79 79-16,-100-19 15,21 39 1,39-59 0</inkml:trace>
  <inkml:trace contextRef="#ctx0" brushRef="#br0" timeOffset="11363.88">17224 12998 0</inkml:trace>
  <inkml:trace contextRef="#ctx0" brushRef="#br0" timeOffset="12157.26">17185 12998 0,'0'-20'16,"0"-20"30,20 40 220,19 0-235,21 0-15,-21 0 15,1 0 0,0 0 94,-40-40-31</inkml:trace>
  <inkml:trace contextRef="#ctx0" brushRef="#br0" timeOffset="13426.4">18594 11390 0,'-20'40'109,"-20"20"-109,-19 59 16,-21 59-16,1 1 16,19 39-1,21-79 1,78-60 0,21-79-16</inkml:trace>
  <inkml:trace contextRef="#ctx0" brushRef="#br0" timeOffset="13944.04">23872 11728 0,'119'178'16,"-20"1"-1,-39-1-15,-60 100 16,0 79 0,-139-19-1,-40-299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42:52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31889 5278 0,'0'298'31,"0"-179"-31,0-39 16,0 19-1,40-40 1,-40-19-1,0-20-15,0-119 47,0 19-47</inkml:trace>
  <inkml:trace contextRef="#ctx0" brushRef="#br0" timeOffset="297.7">32068 5358 0,'39'0'47,"1"0"-47,119 0 16,158 0 15,159-60-15,219-19-1,476 19 1,19-19-1,-197-40 1,-239 20 0,-258 39-1,-417 60-15,-39 0 16,-139 40 0,-60-40-16</inkml:trace>
  <inkml:trace contextRef="#ctx0" brushRef="#br0" timeOffset="780.94">33099 6211 0,'-39'-40'0,"-1"40"15,80 0 32,39 0-31,40 0-16,80 0 16,475 0-1,259-59 1,-377-60-16,634 39 15,1-39 1,-477 40 0,-337 79-1,-317 0 1,-160 20 0</inkml:trace>
  <inkml:trace contextRef="#ctx0" brushRef="#br0" timeOffset="981.4">39132 5278 0,'0'139'31,"0"-39"-31,0-21 16,-40 119-1,40 40 1,0-138 0</inkml:trace>
  <inkml:trace contextRef="#ctx0" brushRef="#br0" timeOffset="1532.44">37148 7580 0,'0'-20'47,"39"20"-47,1 0 16,0-39-16,-1 39 16,1 0-1,0 59 1,-40 21-16,0 158 15,0-79 1,59-120 0,-19 1-1,59-100 1,-59-39-16,-40-20 16</inkml:trace>
  <inkml:trace contextRef="#ctx0" brushRef="#br0" timeOffset="1682.04">37822 6370 0,'0'59'31,"40"21"-31,-40-21 16,40 1-1,39 19-15</inkml:trace>
  <inkml:trace contextRef="#ctx0" brushRef="#br0" timeOffset="3826.36">32246 6171 0,'-40'0'15,"40"-39"17,-39 39-17,78 0 110,-39 20-109,100-20-16,-61 0 16,1 39-16,0-39 15,19 0-15,60 60 16,0-60-1,-39 39 1,-1 1 0,20-40-1,-99-40 63</inkml:trace>
  <inkml:trace contextRef="#ctx0" brushRef="#br0" timeOffset="12261.58">32345 6092 0,'20'0'78,"0"0"-78,0 0 0,39 0 0,140 0 16,-21-40 15,-158 40-31,139 0 16,-60-20 0,-19 20-1,-21 0 1,-19 20-1,-20-20 17,0 20-17,19-20 1,-19 0 0,0 0-1</inkml:trace>
  <inkml:trace contextRef="#ctx0" brushRef="#br0" timeOffset="17470.79">33516 5536 0,'0'-39'0,"-20"39"15,20 20 79</inkml:trace>
  <inkml:trace contextRef="#ctx0" brushRef="#br0" timeOffset="18963.82">31869 8434 0,'0'0'0,"-20"0"93,20-40-77,-39 40 203,39 20-188,-40 39-31,40 60 16,0-19-16,20-41 15,39 1 1,21-80-1,19-119 1,20-40 0,-119 80-16,0 20 31,-20 19-15,-59 60-1,-1 0 1,1 99-1,39-59-15</inkml:trace>
  <inkml:trace contextRef="#ctx0" brushRef="#br0" timeOffset="19447.05">32901 8553 0,'0'0'16,"0"158"0,20-58-16,79-41 15,0-19 1,-39-60-16,158-159 15,-79-98 1,-139 118 0,-79 79 15,-100 80-15,60 60-1,79 79 1,-19-40-16</inkml:trace>
  <inkml:trace contextRef="#ctx0" brushRef="#br0" timeOffset="19897.84">34488 8771 0,'0'59'0,"0"61"15,40-21-15,40-40 16,39-59 0,158-258-1,-78-59 1,-199 158-1,-99 60 1,-60 99 0,-40 159 15,1 59-31</inkml:trace>
  <inkml:trace contextRef="#ctx0" brushRef="#br0" timeOffset="21565.94">36592 8553 0,'-20'-40'16,"-20"40"15,40 20-15,0 39-1,0 120 1,40 39 0,39-178-1,60 19 1,-20-138-1,-39-119 1,-80 118 0,0-19-1,-20 59 1,-40 1 0,-19 39-16,0 39 15,-1 100 1</inkml:trace>
  <inkml:trace contextRef="#ctx0" brushRef="#br0" timeOffset="24967.91">34072 9049 0,'0'0'0,"0"-40"15,0 0 1,-20 40 0,-20-39-1,-19 39 16,-21 79-15,-19 40 0,99-79-16,-40 39 15,40-19 1,20-21 0,40-39-1,-21 40 1,-78 0 15,-21 39-15,60-39-1,0 19 1,0-19 0,0 20-1,0 19 16,20 20-15,-20-59 0,0 0-1,0-1 1,0 1 0,0 19-1,0 1 1,0 0-1</inkml:trace>
  <inkml:trace contextRef="#ctx0" brushRef="#br0" timeOffset="26386.66">37286 9247 0,'0'20'94,"80"20"-78,-80 39-1,39-39-15,-39-1 16,0 1-16,0 0 16,0 0-1,-19-1 1,19 1-1,19 0 17,21-40-17,0 39 1,0-39 0,-40 40 15,-20 0 0,20-1-15,0 61-1,0-41 1,0 1-16,0 79 31,-40-20-15,0-40-1,1-79 17,-61 0-17,61 0-15</inkml:trace>
  <inkml:trace contextRef="#ctx0" brushRef="#br0" timeOffset="27683.75">31710 9088 0,'0'0'15,"-20"0"1,-39 20 0,-1-20-16,-19 40 15,-20 0 1,59-40 0,40 39 15,20 1-16,-20 0 1,40-40-16,-60 178 31,-79-78-31,39-61 32,60 1-17,20 0 1,59 59-1,-39-20 1,-40 20 0,0-19-1,0-41 1,0-19 0</inkml:trace>
  <inkml:trace contextRef="#ctx0" brushRef="#br0" timeOffset="28604.8">35540 9307 0,'0'0'0,"0"-60"0,40 60 31,0 0-15,-40 40 0,39-40-1,-39 59 1,0-19-1,0 0 1,0-1 0,0 81-1,0-41 1,-20 40 0,20-79-1,20 59 1,20-20-1,-40-39-15,40 39 16,-40 1 0,0-41-1,-20 21 17,20-20-17,-40 59 1,0 0-1,1-20 1,-61-39-16</inkml:trace>
  <inkml:trace contextRef="#ctx0" brushRef="#br0" timeOffset="32425.67">15478 13097 0,'40'0'31,"19"-40"-15,-19 40-1,0 0-15,19 0 16,140 0 0,138 0-1,20 0 1,239 0-1,-200 0 1,61 0 0,118 0-1,40-59 1,219 59 0,-278 0-1,-41 0 1,1 0-1,199 0 17,-199-60-17,-40 60 1,-79 0 0,20 0-1,-219 0-15,199 0 16,39 0-1,41 0 1,-1 0 0,258 40-1,-218-40 1,-40 59 0,40-59-1,-40 0 1,199 0 15,-179 0-15,179 0-1,-477 60 1,378-60 0,-140 0-1,80 59 1,80-59-1,-438 0 1,-58 0-16,39 60 16,-100-60-1,-59 0 17,-357 40-17</inkml:trace>
  <inkml:trace contextRef="#ctx0" brushRef="#br0" timeOffset="36975.11">33318 13216 0,'20'0'94,"-1"0"-79,-19-20-15,40 20 0,39 0 16,-79-20-16,20 20 0,79 0 15,1 0 1,-80 0-16,79 20 16,-40 20-1,-39-40 17,0 0 30,0 0-62,0 0 16,19 0-1,-19 0 1,40 0 0,19 20-1,-59-20-15,139 19 16,99 1-1,-238-20-15,257 20 16,-118-20 0,-139 0-16,119 0 15,79 0 17,-59 0-17,-40-20 1,-60 0-1,-39 20 32,0 0-31,40 0 0,-1 0-1,-19 0 1,-20 0-16,0 0 15</inkml:trace>
  <inkml:trace contextRef="#ctx0" brushRef="#br0" timeOffset="51708.17">21134 21015 0,'0'0'0,"-40"59"0,40-19 15,-40-40-15,40 59 16,0-19 0,20-40-1,-20 40 16,0-1-15,-59 1 0,19 39-1,0 1 1,40-41-16,0 41 16,40-21-1,39 21 1,-19-1-1,-1 40 1,1-39 0,-60-1-1,0 20 1,0-19 0,39-80 30,-39-40-46</inkml:trace>
  <inkml:trace contextRef="#ctx0" brushRef="#br0" timeOffset="52092.65">21828 21193 0,'0'199'16,"60"-1"-1,-60 0-15,158 199 16,-98-297-16,59-61 15,-79-98 17,39-279-17,-79 140 1,-119 19 0,0 140-1,40 78 1,-1 100-1,80 119 1</inkml:trace>
  <inkml:trace contextRef="#ctx0" brushRef="#br0" timeOffset="52243.25">23316 21927 0,'0'80'31,"-39"-21"-31,-60 21 16,-21-21-1</inkml:trace>
  <inkml:trace contextRef="#ctx0" brushRef="#br0" timeOffset="52474.14">23574 21431 0,'0'258'16,"0"-99"-1,0-40-15,0 99 16,0-198-1</inkml:trace>
  <inkml:trace contextRef="#ctx0" brushRef="#br0" timeOffset="52758.91">24428 21908 0,'0'0'0,"0"59"0,0 20 16,-80 219-1,-19-100-15</inkml:trace>
  <inkml:trace contextRef="#ctx0" brushRef="#br0" timeOffset="53175.78">25043 21431 0,'0'0'0,"79"-39"15,-19 39-15,-1 0 16,21 0 0,-41 39-1,-39 100 1,0 20-16,-119 119 15,80-179 1,78-99 31,21-20-47,99-59 16,-40 39-1</inkml:trace>
  <inkml:trace contextRef="#ctx0" brushRef="#br0" timeOffset="53759.74">25797 21352 0,'0'0'0,"159"0"15,-140 0 1,81 20-1,-80 19 1,19 1 0,-59 39-1,-39-39 1,59 0-16,-40-40 16,40 40-1,0-1 1,20 21-1,-20 19 1,0-19 0,0-1-1,0-19 1,0 99 0,99 0-1,-59 0 16,0-40-15,-80-20 0,-377 139-1,219-218-15</inkml:trace>
  <inkml:trace contextRef="#ctx0" brushRef="#br0" timeOffset="54393.58">21193 24269 0,'0'0'0,"79"159"15,1-20 1,59-20 0,-40-119-1,-39 0-15,78-219 16,-78-39 0,-60 119-1,-79 1 1,-21 138-1,-98 19 1,19 120 0,140-59-1,39-1 1</inkml:trace>
  <inkml:trace contextRef="#ctx0" brushRef="#br0" timeOffset="54810.48">22840 23713 0,'0'119'16,"0"40"-16,0 0 16,-59 178-1,59-158 1,0-140 0,0-78-1,39-60 1</inkml:trace>
  <inkml:trace contextRef="#ctx0" brushRef="#br0" timeOffset="55017.93">23515 23634 0,'40'317'15,"-40"-158"-15,0-40 16,0 0 0,0 20-1</inkml:trace>
  <inkml:trace contextRef="#ctx0" brushRef="#br0" timeOffset="55711.08">25082 23932 0,'0'0'0,"80"59"15,39-59-15,218 60 16,-198-60 0,-79 0-1,98 0 1,-118 0-1</inkml:trace>
  <inkml:trace contextRef="#ctx0" brushRef="#br0" timeOffset="55977.87">25777 23634 0,'0'0'0,"79"0"0,21 0 16,-21 0-16,80 40 16,-40 59-1,-80-20 1,-39 60 0,-59-60 15,-80-19-16,80-20 1,19-40-16,40 39 0</inkml:trace>
  <inkml:trace contextRef="#ctx0" brushRef="#br0" timeOffset="56611.68">27702 23535 0,'0'0'0,"-119"0"16,20 0-16,39 0 16,-59 79-1,79 0 1,40-39-1,0 0 1,0-1 0,-39 61-1,-1-21 1,0-79 15,40 60-15,20-60-1,40 39 1,-60 61 0,39-61-16,-39 60 15,0-19 1,0-1 0,0-19-1,0-21 1,0 1 15,40-139-15</inkml:trace>
  <inkml:trace contextRef="#ctx0" brushRef="#br0" timeOffset="56911.88">27801 24011 0,'0'139'16,"40"-60"-16,-40 20 16,139 60-1,-40-159 1,0 0 0,-39-159-1,-60 80-15,0-60 16,-100 60-1,-78 19 1,-1 179 0,140 40-1,-21 20 1,120-120 0</inkml:trace>
  <inkml:trace contextRef="#ctx0" brushRef="#br0" timeOffset="57061.98">28674 24388 0,'0'20'16,"-20"39"-16,-19 21 16,-1 19-1</inkml:trace>
  <inkml:trace contextRef="#ctx0" brushRef="#br0" timeOffset="57380.14">28912 24011 0,'0'0'0,"0"79"16,60 21-16,-60 98 15,0 20 1,0-158 0,0-21-1</inkml:trace>
  <inkml:trace contextRef="#ctx0" brushRef="#br0" timeOffset="58079.3">29230 23713 0,'0'0'0,"59"0"47,1 0-32,19 0-15,-19 0 16,59 0 0,-79 40-1,-40 19 1,-80 80 0,41-59-1,-21-41 1,60 81-1,0-101-15,79 61 16,21-1 0,-100-59 46,-20 20-46,20 39-1,0-19 1,0 78 0,0-98-16,0 40 15,0-61 1,-40 21 0,-19 79-1,-219-40 1,99-79-1</inkml:trace>
  <inkml:trace contextRef="#ctx0" brushRef="#br0" timeOffset="59180.86">21709 25856 0,'0'0'0,"0"100"31,0 19-31,0 39 16,0 41-16,0 59 31,40-218-15,-40-1 0,119-98-1,-79-1-15</inkml:trace>
  <inkml:trace contextRef="#ctx0" brushRef="#br0" timeOffset="59464.62">22542 26273 0,'0'0'0,"0"99"0,120 40 16,58-79-1,-79-1 1,140-475-1,-180 98 1,-59 159 0,-99 120 15,-60-1-15,100 60-16,-41 59 15,61 20 1,58 20-1,21-119-15</inkml:trace>
  <inkml:trace contextRef="#ctx0" brushRef="#br0" timeOffset="59664.6">23793 25519 0,'0'199'32,"59"-80"-32,-59 39 15,0 259 1,0-318 0</inkml:trace>
  <inkml:trace contextRef="#ctx0" brushRef="#br0" timeOffset="60756.18">27900 25420 0,'-178'0'31,"138"0"-31,20 0 16,-20 20 0,40 0-1,0 118 1,-39-38-1,39-41 1,-60-19 0,21-40 15,39 40 0,0-1-15,19-39-1,41 40 17,-20 59-17,-40-59 1,39 138 0,-39-98-16,60 118 15,-60-99 1,0-59-1,0 0 17</inkml:trace>
  <inkml:trace contextRef="#ctx0" brushRef="#br0" timeOffset="61149.16">28099 25975 0,'119'219'31,"-119"-160"-31,40 1 0,-40-21 16,59 21 0,40-60-1,0-79 1,-39-279 0,-60 239-1,-79 40 1,19 79-1,-19 0 1,19 79 0,-19 100-1,79 79 1,0-60 0</inkml:trace>
  <inkml:trace contextRef="#ctx0" brushRef="#br0" timeOffset="61298.75">29170 26610 0,'-20'20'32,"-19"-20"-32,-1 80 15,0-80-15</inkml:trace>
  <inkml:trace contextRef="#ctx0" brushRef="#br0" timeOffset="61850.28">29329 25916 0,'20'0'16,"39"0"0,-19 0-1,99 0 1,-99 20 0,-1 139-1,-39-21 1,-39-38-1,-21-100-15,21 39 16,78-39 47,1 0-63,39 0 15,40 0 1,80-20-1,-140-19 1</inkml:trace>
  <inkml:trace contextRef="#ctx0" brushRef="#br0" timeOffset="62683.58">30083 25559 0,'60'0'62,"-21"0"-46,1 0-16,0 20 15,-1-20-15,21 39 16,-20 1 0,-40 0-1,-20-1 1,-20 1 15,40 0-15,-40-1-1,40 61 1,20-100 0,-20 39-1,40-39 1,-40 40-1,0 0 1,0 19 62,0 21-78,0 39 16,0 20-16,40-20 15,-40-20-15,39 60 32,-39-80-17,-20-39 1,-39-40 0,-40 0-1,39 0-15,-178 0 16</inkml:trace>
  <inkml:trace contextRef="#ctx0" brushRef="#br0" timeOffset="65402.88">22959 25678 0,'0'20'0,"-39"-20"16,-1 0 62,40 39-78,-40-39 15,0 0 1,40 40-16,-19-40 16,-21 0 15,-20 40-15,21-1-1,-1 1 16,0 0-15,1 19 0,39-39-1,-40-20-15,40 40 16,0 0 15,-40-1 0,40 41-15,0-21 0,0-19-1,20-40 1,-20 39 0,40 1-1,-1 0 1,1 19-1,40-19 1,-80 0 0,39-40-1,1 0 17,0 0-1,-1 0 0,-39-20-15,100 0-1,-61-39 1,1 59 0,-40-20-1,40-20 1,-40-39-1,39 19 1,-39 20 0,0-19-1,40-40 1,-40 39 0,0 20 15,0 1-16,0-1 1,-20 0 0,-20 40-1,40-39 1,-19 39-16</inkml:trace>
  <inkml:trace contextRef="#ctx0" brushRef="#br0" timeOffset="68232.38">18673 20042 0,'0'0'0,"0"-40"16,-40 40-16,40-39 15,0-1 1,40 40 93,0 0-93,59 0 0,-79 0-16,19 0 15,61 0 1,39 0 0,-60 0-16,100 0 15,-1 0 1,1 0-1,19 40 1,40-40 0,-119 0-1,20 0 17,-20 0-17,-39 0 1,59 0-1,-20 0 1,20 0 0,-20 0-1,39 0 1,-19 0 0,-20 0-1,20 0 1,-20 0-1,80 0 1,-80 0 15,0 0-31,59 0 32,80 0-17,-139-40 1,20 40-1,-20 0 1,1 0 0,-1 0-1,-100 0-15,21 0 16,39 0 0,-59 0-1,60 0 1,-41 0-1,21 0 1,-20 0 0,59 0 15,20 0-15,-79 0-1,-1 0 1,1 0-1,0 0 1,-1 0 0,21 0-1,-20 20 1,-1-20 0,-78 40 62</inkml:trace>
  <inkml:trace contextRef="#ctx0" brushRef="#br0" timeOffset="77013.61">18732 18217 0,'0'19'15,"0"41"1,0-20 31,0-1-31,0 21-1,-59-20-15,59 39 16,0-20-16,0 21 15,-40 118 1,40-19 0,0-1-1,0-58 1,-39-41 0,39 40-1,0-40 1,0 21-1,0-21 1,0-20 0,0-19-1,0 0 17,0-1-17,0-19 1,0-59 31,0-1-32,0-39-15,0 39 16</inkml:trace>
  <inkml:trace contextRef="#ctx0" brushRef="#br0" timeOffset="79914.42">18732 18157 0,'40'0'47,"0"0"-31,19 0-1,21 0 1,-41 0-16,1 0 16,0 0-16,39 0 15,1 0 1,39 0 15,-99 0-15,39-40-16,1 40 15,39-59 1,-40 59 0,120 0-1,-80 0 1,0-40 0,-19 40-1,-1 0 1,120-40-1,-61 40 1,21 0 0,-40 0-1,80-39 17,-120 39-17,0-40 1,21 40-1,39 0 1,-80 0-16,60 0 16,20 0-1,-20-59 1,20 59 0,40 0-1,-40 0 1,-20 0 15,0 0-31,79 0 16,-59 39 15,-20-39-15,-40 0-1,1 0 1,39 40-1,-20 0 1,-20-40 0,-39 39-1,20-39-15,-21 40 16,1-40 15,0 40-15,-1-1-1,1-39 1,0 40 0,-1-40 15,1 40-15,40-40 15,-80 39-16,19-39 1,21 0 0,-40 40 140,40-40-47,19 0-77,-19 0-17,-40 40 220,0-1-235,0 1 15,0 0-15,0 19 16,0 21-1,0-41-15,0 41 32,0-1-17,0-39 1,0-20 15,0 19-15,0 41-1,0-21 1,0-19-16,0 39 16,0 1-1,60-41 1,-60 1 0,0 0 46,0 19-46,0-19-1,0 0 17,0-1-1,0 1-16,0 0 1,0-1 0,0 1-1,0 0 48,0 0-16,0 19-32,0-19 1,0 19 140,0 1-140,0-21-1,0-58 64,-60-21-64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46:54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7045 13256 0,'0'0'0,"0"-40"62,39 40 16,1 0-62,0 0-16,19 0 16,-19-40-16,19 40 15,1 0-15,138 0 16,120 0-1,-40 0 1,-20 0 0,-20 0-1,-139 0 1,-20 20 0,1-20 15,-41 0-16,21 0-15,19 0 16,-19 0 0,99 0-1,-100 0 1,100 0 0,-119 0-1,19 0 79,-59 40-78</inkml:trace>
  <inkml:trace contextRef="#ctx0" brushRef="#br0" timeOffset="2151.77">12045 13117 0,'80'0'94,"-41"0"-94,1 0 15,19 0-15,1 0 16,19 0-16,140 0 16,78-40-1,-19 40 1,59-59 15,-178 59-31,159 0 16,19-60-1,20 60 1,219-60 0,-179 60-1,19-79 1,-78 20 0,-100 59-1,79 0 1,-178 0-16,60 0 15,78 0 1,-78 19 0,59-19-1,20 0 17,-1 0-17,21 0 1,-99 0-1,217 0 1,-237 0 0,138 0-1,-237 0 1,158 0 0,-20 60-1,-59-60 1,0 0-1,-20 0 1,59 40 0,-39-40-1,-40 0 17,20 0-17,59 0 1,-59 59-1,20-59 1,-80 0 0,-19 0-1,-160 0 32</inkml:trace>
  <inkml:trace contextRef="#ctx0" brushRef="#br0" timeOffset="9467.94">22880 10140 0,'40'-40'31,"-40"1"-31,0-21 15,0 21 1,0-41 0,0-118-1,0 19 1,59 1 0,-19-41-1,-40 140-15,59-100 16,-19-19-1,0 39 1,99-99 0,-1-59 15,41 39-31,19-20 16,1 20 15,99-39-16,79-159 1,-100 118 0,61-58-1,-41 59 1,-39 59 0,80-20-1,-60 140 1,-1-21-1,-38 21 1,-101 98-16,61-19 16,-60 40 15,-20 19-31,20 40 16,-20-40 15,79 40-16,-19 0 1,-1 20 0,21 40-1,-60-21 1,-20 1 0,40 0-1,19 118 1,-59-19-1,-59-79-15,59 79 16,-20 0 0,119 99 15,-99-79-31,0 19 16,20 21 15,0-1-16,20 100 1,-159-179 0,159 357-1,-100-99 1,-59-99 0,139 59-1,-139-218 1,40 40-1,-40 79 1,59 20 0,-59-20 15,0-198-31,0 0 16,0 59 30,-39-99-14</inkml:trace>
  <inkml:trace contextRef="#ctx0" brushRef="#br0" timeOffset="10788.43">23634 7362 0,'40'40'46,"-1"-40"-30,1 0 0,-40 39-1,40-39-15,-40-19 47,-60 19-31,20 0-1,40 39 17,0 1-1,20-40-15,40-40-1,-60 1 1,0-1-16,39-40 15,-39 140 17,-39 59-1,39-20-31,0-138 62,0-21-62,0 1 16,0 19 0,0 80 15,0-1-31,-40 1 16,40 0-1</inkml:trace>
  <inkml:trace contextRef="#ctx0" brushRef="#br0" timeOffset="11789.78">25777 4921 0,'0'0'15,"60"40"1,-41-40 0,-19-20-16,60-20 15,-60 1-15,40-1 16,-40 0 0,0 1-1,-20 58 16,20 21-31,0 20 16,0-21 0,20-58 15,-20-21-15,59 0-1,-59 0 1,0 80 15,0 0-15,-20 0-1,20-60 17,0-20-17,20-39 1</inkml:trace>
  <inkml:trace contextRef="#ctx0" brushRef="#br0" timeOffset="12540.29">29587 4584 0,'119'0'16,"-20"59"-1,1-19-15,78 119 16,-79-60 0,1-59-1,-81-1 1</inkml:trace>
  <inkml:trace contextRef="#ctx0" brushRef="#br0" timeOffset="12707.35">30341 4405 0,'0'0'0,"-59"100"0,-21-1 15,-138 159 1,-80 39-1,120-178 1,138-119-16</inkml:trace>
  <inkml:trace contextRef="#ctx0" brushRef="#br0" timeOffset="13375.08">25499 4445 0,'219'119'31,"-120"-40"-31,0 40 16,20-39-16,40 59 15,19-40 1,-78-39 15,-61-21-15,1-39-16</inkml:trace>
  <inkml:trace contextRef="#ctx0" brushRef="#br0" timeOffset="13557.59">26253 4366 0,'0'0'0,"-39"79"15,39 40 1,-219 337 0,21-39-1,59 59 1,99-436-1</inkml:trace>
  <inkml:trace contextRef="#ctx0" brushRef="#br0" timeOffset="19532.32">35520 11271 0,'0'80'16,"40"-80"-1,-40 39 1,60-39 0,19 0-1,-39-20 1,-60 20 31,-60 0-32,41 0 1,59 0 47,39-59-32</inkml:trace>
  <inkml:trace contextRef="#ctx0" brushRef="#br0" timeOffset="20093.32">35461 11073 0,'20'39'47,"-20"21"-31,99 0-16,60 118 31,-60-59-15,0-39-1,-59-41 1,-60-39 15</inkml:trace>
  <inkml:trace contextRef="#ctx0" brushRef="#br0" timeOffset="20333.68">35937 11033 0,'0'20'16,"-40"20"-16,40 59 15,-99 0-15,0 40 16,-20 99-1,39-139 1</inkml:trace>
  <inkml:trace contextRef="#ctx0" brushRef="#br0" timeOffset="20948.05">37882 10239 0,'119'239'31,"-60"-140"-31,-19 0 16,0-40-16,79 61 15,-20-81 1,-39 1-1</inkml:trace>
  <inkml:trace contextRef="#ctx0" brushRef="#br0" timeOffset="21114.62">38279 10398 0,'0'0'0,"-100"99"15,61-39-15,-21-1 16,-158 140 0,39-60-1,140-100-15</inkml:trace>
  <inkml:trace contextRef="#ctx0" brushRef="#br0" timeOffset="22351.83">33238 12680 0,'20'0'31,"20"0"1,-40-20-32,59 20 15,-59-39-15,0-1 32,-19 40-1,19 20-31,-40-20 15,40 59 1,59-79 31,-59-19-31,0 59 46,0 19 63</inkml:trace>
  <inkml:trace contextRef="#ctx0" brushRef="#br0" timeOffset="23683.82">32941 12621 0,'19'0'16,"-19"39"15,40-39-15,-40 40 0,40-40-16,0 0 15,19 40 1,20-40-1,-39 0-15,59 0 16,-39 0 0,19 0 15,20 0-15,21 0-1,-61 39 1,1-39-1,19 0 1,-20 0 0,1 0-1,99-39 1,19-1 0,1 40-1,79 0 1,-139 0-1,60 20 17,-1-20-32,100 59 31,-60-59-15,-79 0-1,0 0 1,-20 0-1,139 40 1,-139 20 0,60-60-1,-60 39 1,-79-39 0,-160-59 30,21-1-46</inkml:trace>
  <inkml:trace contextRef="#ctx0" brushRef="#br0" timeOffset="29056.1">35203 9962 0,'0'0'0,"119"238"16,40 59 0,-120-158-1,21-99 1,-20-60-1,-40-99-15</inkml:trace>
  <inkml:trace contextRef="#ctx0" brushRef="#br0" timeOffset="29204.7">35302 10041 0,'0'0'0,"-99"119"0,-60 20 16,-59 119-1,99-99 1</inkml:trace>
  <inkml:trace contextRef="#ctx0" brushRef="#br0" timeOffset="31343.56">33000 12978 0,'0'0'0,"0"-20"47,60-59-31,-60 39-16,99-39 15,0-60 1,40-100-1,20 41 1,79-119 0,-159 178-1,20 20 1,-59 39 0,79-19-1,-79 39-15,39-78 16,40-1-1,20 39 1,20 1 0,20 20-1,-140-1 17,1 41-17,0 39 1,39-40-1,-39-19 1,-1 19-16,41-59 16,-41 39-1,41-19 1,39 19 0,-79 1-1,-1 19 1,-39 0-1,40 1 1,20-1 0,-1 0-1,1 1 1,19 39 15,20-40-15,-39 0-1,19 0 1,0 1 0,1-1-1,59 0 1,-60 40 0,0 0-1,1 0 1,19 0-1,-20 0 1,-39 20 0,20 20-1,19-40 17,-19 40-32,19-40 15,-19 39 1,-1 1-1,1 0 1,-21 39 0,1-59-1,0 39 1,-40 1 0,119 0-1,-80-1 1,-19 1-1,40 59 1,-40-80 0,39 61-1,-19-41 17,-1 20-17,1-39 1,0 40-1,0-41 1,19 21 0,-19 19-1,-40-19 1,59 79 0,-19-80-1,-40 20 1,40-19-1,-1 0 1,1 78 0,-40-118-1,40 119 17,-40-40-17,59 20 1,-59-39-1,0-21 1,40 21 0,-40 19-1,0-59 1,0-1 0,40-39-1</inkml:trace>
  <inkml:trace contextRef="#ctx0" brushRef="#br0" timeOffset="39399.71">35084 9743 0,'0'0'0,"0"40"125,0 0-109,20-1-16,-20 1 15,39 0-15,1 39 16,39 60 0,-19 40 15,-20-100-16,-1-19 1,-39-21 0,0-59 46</inkml:trace>
  <inkml:trace contextRef="#ctx0" brushRef="#br0" timeOffset="39964.21">35600 9803 0,'-60'20'93,"60"19"-93,-59 41 16,19-21-16,-79 100 16,-20-20-1,0-20 1,80-79-1,19-1 1</inkml:trace>
  <inkml:trace contextRef="#ctx0" brushRef="#br0" timeOffset="45484.09">13275 15974 0,'0'-20'31,"40"20"0,0 0-31,19 0 16,-19 0-1,79 0 1,40 0 0,119-39-1,-100-1 1,60 40-1,20 0 1,-139 0-16,120 0 16,-21 0-1,-20 0 1,60 20 0,-39-20-1,158 59 16,-139-59-31,0 0 32,-20 0-17,60 0 1,-100 0 0,1 40-1,0-40 1,-60 0-1,0 0 1,-20 0 0,40 40-1,-20-40 1,0 0 0,-79 0-1,19 0 1,-59 79 62</inkml:trace>
  <inkml:trace contextRef="#ctx0" brushRef="#br0" timeOffset="57223.98">30381 7005 0,'20'0'63,"19"0"-32,-39 59-31,60-59 16,-60 60-1,59-20 1,80-1 0,-119-39-16,79 80 15,1-41 1,-21 1 0,-119-40 77</inkml:trace>
  <inkml:trace contextRef="#ctx0" brushRef="#br0" timeOffset="57515.71">31115 7025 0,'-40'0'47,"1"20"-31,-41 19-16,21 1 15,-1 0-15,-19 19 16,-20 20 0,19-19-1,80-20 1</inkml:trace>
  <inkml:trace contextRef="#ctx0" brushRef="#br0" timeOffset="58460.21">28238 3274 0,'0'0'0,"0"40"0,0 19 16,0 80 0,0-79-1,99 178 1,-59-59 0,-40-1-1,0-19 1,0-119-1,0-80 17</inkml:trace>
  <inkml:trace contextRef="#ctx0" brushRef="#br0" timeOffset="58730.5">28734 3274 0,'0'0'0,"-80"0"16,41 40-1,-120 59 1,60-59-16,-60 59 15,20-20 1,60 21 0,-60 19-1</inkml:trace>
  <inkml:trace contextRef="#ctx0" brushRef="#br0" timeOffset="59714.89">24586 5894 0,'0'19'78,"40"81"-63,-40-21-15,99 20 16,60 60 0,-60-40-1,0-40 1,-59 1 0,-60-80 30,20-60-30,-59 21-16,-1-41 16</inkml:trace>
  <inkml:trace contextRef="#ctx0" brushRef="#br0" timeOffset="59997.13">25003 5834 0,'0'0'0,"0"40"31,0-1-15,0 21-16,0 19 15,-20 120 1,-59 138-1,0-158 1,39-140 0,40 1-1</inkml:trace>
  <inkml:trace contextRef="#ctx0" brushRef="#br0" timeOffset="69823.16">31690 15716 0,'-19'0'141,"19"40"-125,-80-40-16,80 59 15,-59-59-15,19 100 16,-39-1 0,-1-40-1,41-19 1,-1 20-1,0-21 1,1 1 0,-21 0-1,20-1 17,60-39 155,20 0-156,0 40-15,-1-40 0,21 0-1,-60 40 1,79-40-16,-19 0 15,-21 0 1,21 0 0,-20 0-1,19 0 1,-19 0 0,-1 0-1,1 0 1,0 0-1,0 0 1,-1 0 0,-19 0-1,20 0 17,-1 0-32,1 0 31,-40-20 109,0-20-124,0-19 0,-20 59-1,20-80-15,0 41 16,-39 39-16,39-80 16,-40 21 15,40-1-16,-40-39 1,1 99 0,39-40-1,-40 40 204,40-39-219,0-1 78,-40 40-62,40-40 31,-20 40-32,-19 0 392,39 40-407,-80-40 15,41 79-15,-1-39 16,-119 39-1,-39 60 1</inkml:trace>
  <inkml:trace contextRef="#ctx0" brushRef="#br0" timeOffset="82516.56">16550 17165 0,'0'-40'16,"-20"40"0,-20 0-1,0 0 1,-19 0-1,-60 80 1,79 19-16,-138 278 16,-1 59 15,119-19-15,60-258-1,120 0 1,18-40-1,-19-80 1,-19-39-16,19 0 16,20-99-1,19-179 1,-38-99 0,-21-357-1,-99 297 1,-20 299-1,-99 98 1,-40 60 15,-20 99-15,80 20 0,60-60-16</inkml:trace>
  <inkml:trace contextRef="#ctx0" brushRef="#br0" timeOffset="83418.19">18197 17304 0,'0'0'0,"-199"198"31,160-138-15,-1-1-16,40 239 31,79-60-15,40-79 0,40-100-1,79-59 1,40-238-1,-119-79 1,-159-1 0,0-59-1,-179 218 1,80 120 0,-80 118-1,40 20 1</inkml:trace>
  <inkml:trace contextRef="#ctx0" brushRef="#br0" timeOffset="85640.31">15042 18792 0,'0'-40'31,"39"40"78,41 0-93,-1 0-16,0 0 16,21 0-16,-41 40 15,-19-40-15,39 0 16,1 40 0,39-40-1,0 39 16,20 1-15,-20-40 0,20 0-1,-80 0 1,-19 0 0,59 0-16,-20 0 15,40 40 1,60-40-1,39 59 1,-59-59 0,-60 0-1,40 0 1,-79 0 0,-21 0-16,1 40 15,99-40 16,-79 0-15,-1 0 0,40 0-1,1 0 1,-21 0 0,20 0-1,0 0 1,1 0-1,-61 0 1,1 0 0,19 0-1,80 0 1,-39 0 0,-61 0-1,21 0 1,-1 0 15,-19 0-15,0 0 15,-1 0-15,1 0 15,-60 0 63,-39-60-79</inkml:trace>
  <inkml:trace contextRef="#ctx0" brushRef="#br0" timeOffset="87756.18">20757 18455 0,'-20'0'63,"-20"0"-32,40 39-31,-59-39 15,-41 139 1,21-59 0,0-41-1,19 21 1,20-20 0,60-40 171,-20 39-187,40-39 0,19 0 16,1 0-1,19 60 1,-19-60 0,-1 0-1,1 0 1,39 0-1,-20 0 1,-19 0 0,-20 0-1,-40-20 126,0-59-125,-20 79-16,20-60 15,-60 0 1,21-19-1,39 59-15,-40 20 16,40-39 0,-40-21-1</inkml:trace>
  <inkml:trace contextRef="#ctx0" brushRef="#br0" timeOffset="92315.64">10815 19030 0,'40'0'141,"39"0"-126,-39 0-15,-1 0 16,1 0-1,0 0-15,79 0 16,59 40 0,-98-40 15,-41 0-15,21 0-1,-1 0 1,1 0-16,19 40 15,1-40 1,-21 0 0,-19 0-1,19 0-15,-19 0 16,40 0 0,-41 0-1,21 39 1,-1-39-1,-19 0 1,0 0 15,-1 0-15,1 0 0,59 0-1,-39 0 1,-21 0-1,1 0 1,0 0 0,0 0-1,-1 0 1,-19 0 0,20 0-1,39 0 1,-39 0-1,0 0 1,-1 0 15,1 40-15,0-40 0,-1 0-1,1 0 16,0 0-15,19 0 0,-19 0-1,19 0 1,1 0 0,19 0-1,-59 0 1,59 0-1,-39 0 1,20 0 0,-21 0 15,1 0-15,0 0-1,-1 0 1,1 0-1,0 0 1,0 0 0,-1 0-1,1 0-15,0 0 16,-1 0 15,-19 0-15,20 0 15,0 0-15,-1 0-1,1 0 17,0 0 30,-1 0-62,1 0 16,0 0-1,-1 0 17,-39-20-17,40 20 32,0 0 16,-20 0-32,19 0 63,1 0-79,0 0 16,-1 0 1,1 0-17,0 0 1,-40-20 0,39 20-1,1 0 32,0 0-31,-40-39-16,39 39 15,-39-80 79</inkml:trace>
  <inkml:trace contextRef="#ctx0" brushRef="#br0" timeOffset="103117.57">29250 20141 0,'39'0'31,"-39"40"-31,60-40 15,-20 0-15,59 40 16,20-1 0,-79 1-1,19 59 1,-59 80 0,-79 0-1,-100-60 1,20-40-1,120-39 1,-1-40 15,60 39 1,119-39-17,79 0 1,-99 0-1,0 0 1,-79-19 0,0 19-1,-40-40-15,0 0 16</inkml:trace>
  <inkml:trace contextRef="#ctx0" brushRef="#br0" timeOffset="103601.32">30182 20002 0,'0'0'0,"0"20"47,0 20-47,0 20 16,0 19-1,0-39 1,20-40 46,-20-60-62,80-19 16,-41 19 0,1 20-1,0-19 1,-1 79 0,1 79-1,-40 20 1,0-59-16,0-21 15,0 1 1</inkml:trace>
  <inkml:trace contextRef="#ctx0" brushRef="#br0" timeOffset="106476.18">28813 22027 0,'0'19'31,"0"41"-31,-40 39 16,40 0-1,-59 139 1,19-59 0,40-159-1,0-80 17,20-39-17,119-139 1,99-139-1,-99 258 1,-40 119 0,-19 60-1,-41 118 1,-39 120 0,-20-159-1,20-100 16,0 1-15,0-60 15</inkml:trace>
  <inkml:trace contextRef="#ctx0" brushRef="#br0" timeOffset="106835.74">29726 21709 0,'0'0'16,"40"0"-1,-1 20 1,-39 20-1,0 59 1,0-20 0,0-39-1,-20 0 1,60-40 46,0 0-46</inkml:trace>
  <inkml:trace contextRef="#ctx0" brushRef="#br0" timeOffset="108635.46">29647 21709 0,'0'-40'63,"19"40"62,21 0-110,-20 0 1,20 0 31,-40 20-16,0 20 0,0 0 0,39-40-15,-39 19 0,0 21 15,0 0 0,-20 0-15,-19 19-1,-1-59 32,40 20-47,20-20 172,20 0-172,-1 0 16,1 0-1,0 0 1,-1 0 15,1 0 1,-20 0 30,20 0-31</inkml:trace>
  <inkml:trace contextRef="#ctx0" brushRef="#br0" timeOffset="110890.51">31889 20320 0,'59'0'31,"1"40"-31,-20-40 15,-1 39-15,21 21 16,-60-20 0,0 39-1,-79 20 1,-1 0 0,40-59-1,80-40 32,0 0-47,119-40 16,-60 1-1,60-60 1,-21-1 0,-19-39-16</inkml:trace>
  <inkml:trace contextRef="#ctx0" brushRef="#br0" timeOffset="111157.8">32762 20320 0,'-20'0'16,"-79"238"0,-20 99-1,59-39 1,120-199 0,79-99-1,0-178 1,0-1-1,-139 120 1,-20 59-16,-60 0 16,-59 79 15,100 0-15,-1-19-1</inkml:trace>
  <inkml:trace contextRef="#ctx0" brushRef="#br0" timeOffset="111474.95">33218 20638 0,'0'19'31,"40"-19"-15,-40 40-16,0 59 15,0 0 1,0-19 0,-20-80 15,20 40-15,40-40 15,0 0-16,99-40 1,-40-20 0,-20 21-1</inkml:trace>
  <inkml:trace contextRef="#ctx0" brushRef="#br0" timeOffset="111707.83">33913 20399 0,'0'159'32,"-40"-60"-32,40-19 15,-39 118 1,39-118-16,0 78 15,-40-118 1</inkml:trace>
  <inkml:trace contextRef="#ctx0" brushRef="#br0" timeOffset="112475.29">34250 20360 0,'0'20'15,"0"59"1,-20-20-1,20 1-15,0 39 16,0-19 15,20-41-15,99 1 0,-59-40-1,59-20 1,-40-20-1,-19 1 1,-20-21 0,-40 40-16</inkml:trace>
  <inkml:trace contextRef="#ctx0" brushRef="#br0" timeOffset="112658.8">34528 20419 0,'-40'119'31,"1"20"-31,-21-20 16,60-39 15,0-41-15,0 1-1,20-40 1</inkml:trace>
  <inkml:trace contextRef="#ctx0" brushRef="#br0" timeOffset="112992.4">35064 20300 0,'-20'80'0,"20"-21"16,-59 1-16,-1 39 31,60-40-15,40-19 0,59 0-1,0-1 1,-20-39-1,1-19 1,-40 19 0,-40-40-1,0 0 1</inkml:trace>
  <inkml:trace contextRef="#ctx0" brushRef="#br0" timeOffset="113175.92">35262 20499 0,'0'0'0,"-139"258"31,80-159-31,19 0 16,1 80-1,-21-80 1</inkml:trace>
  <inkml:trace contextRef="#ctx0" brushRef="#br0" timeOffset="115335.73">33139 20558 0,'0'20'94,"0"20"-32,40-40-46,-1 0 31,-39 39-16,40-39 0,-40 40-15,40-40 15,-40 40 79,0-20-48,40-20-62,-40 39 78,0 1-46,-20-40-1,20 40-16,0-1 64,-40-39-79,40 40 78,-40-40 0,40 40-47,20-40 203,40 0-218,-21 0 0,1-20-16</inkml:trace>
  <inkml:trace contextRef="#ctx0" brushRef="#br0" timeOffset="118096.89">32385 22205 0,'0'20'16,"0"40"-16,0 98 31,-20 21-15,20-80-1,0-59 1,60-120 0,-1-39-16</inkml:trace>
  <inkml:trace contextRef="#ctx0" brushRef="#br0" timeOffset="118296.86">32802 22066 0,'0'119'15,"0"0"1,39 20 0,80-59-1,-39-80 1,19 0 15,-39-80-15,-1-39-16</inkml:trace>
  <inkml:trace contextRef="#ctx0" brushRef="#br0" timeOffset="118447.96">32960 22384 0,'0'0'0,"-39"99"16,-60 139-1,59-99 1,40-119-1,119-60 1</inkml:trace>
  <inkml:trace contextRef="#ctx0" brushRef="#br0" timeOffset="118681.34">33576 21967 0,'-20'99'16,"20"-19"-16,-80 19 16,80 0-1,-39-39-15,39-21 16,139 41 0,19-80-1,21 0 1,-80-40-1</inkml:trace>
  <inkml:trace contextRef="#ctx0" brushRef="#br0" timeOffset="118863.85">33893 22126 0,'-99'139'15,"39"39"1,1-19-1,-80 238 1,60-60 0,79-297-1</inkml:trace>
  <inkml:trace contextRef="#ctx0" brushRef="#br0" timeOffset="119849.24">33099 22165 0,'0'-39'46,"-39"78"17,39 1-47,-40-40-1,-20 60 1,60-21-16,-59 1 15,19 20-15,1 19 16,-61 0 0,61-39-16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49:13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14407 22800 0,'0'0'0,"-40"0"0,80 0 31,39 0-15,119 0 0,259 0-1,-259 0 1,-158 0 0,0 0-1,-40 20-15</inkml:trace>
  <inkml:trace contextRef="#ctx0" brushRef="#br0" timeOffset="150.1">15121 22979 0,'0'0'0,"0"79"16,0 239 0,-40-60-1,40-99 1,0-100-1,0-19-15</inkml:trace>
  <inkml:trace contextRef="#ctx0" brushRef="#br0" timeOffset="416.39">16093 23039 0,'40'0'31,"59"39"-15,-59-39-16,0 40 15,39-40 1,-39 40 0</inkml:trace>
  <inkml:trace contextRef="#ctx0" brushRef="#br0" timeOffset="600.41">16153 23336 0,'0'0'0,"39"0"47,41 0-47,98 0 31,1 0-15,-119-39-16</inkml:trace>
  <inkml:trace contextRef="#ctx0" brushRef="#br0" timeOffset="766.98">17105 22761 0,'-39'317'32,"-21"-138"-32,60-60 0,-79-20 15,79 0 1,39-138-1</inkml:trace>
  <inkml:trace contextRef="#ctx0" brushRef="#br0" timeOffset="1000.85">17304 23297 0,'0'0'16,"99"198"-1,-20-79 1,1-119-1,39-139 1,-119-139 0,-60 80-1,-59 138 1,20 60 0,39 20-16,21 159 15,-21-100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49:28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23971 10478 0,'60'0'62,"-21"0"-62,1 0 16,20 39 0,118-39-1,80 0 1,20 0 0,-40 0-16,318-39 15,19-21 1,-19 0-1,-40 60 1,357-59 0,-317 59-1,-40 0 1,357 40 0,-278-40-1,-20 59 1,-98-59 15,-1 60-15,0-60-1,-238 0-15,239 0 16,-1 0 0,-20 59-1,239 60 1,-338-119-1,-99 60 1,-99-60 0,-120 0-1,-98 39 32,-80-39-31</inkml:trace>
  <inkml:trace contextRef="#ctx0" brushRef="#br0" timeOffset="9977.61">21590 10497 0,'0'0'0,"60"60"219,-41-60-203,21 0-16,0 0 15,-1 0-15,1 0 16,40 0-1,-1 0 1,40 0 0,-20 0-1,0 40 1,-19-40 0,-1 0-1,-19 0 1,-21 0 15,21 0-15,-1 0-1,21 39 1,-41-39 0,1 0-1,0 0 1,19 0 15,-19 0-31,0 0 16,-1 0 15,1 0-15,20 0-1,-1 0 1,-59-20-16,80 20 31,-41 0-15,-19 0-16,20 0 15,-1 0 1,21 0 0,19-39-1,-19 39 1,-1 0-1,-19 0 1,0 0 0,-1 0 46,1 0-15,0 0-31,0 0-1,-1 0 17,1 0-1,0 0 16,-120 0 125</inkml:trace>
  <inkml:trace contextRef="#ctx0" brushRef="#br0" timeOffset="14008.42">27107 14903 0,'0'19'79,"39"-19"-64,-39 40 1,40-40-16,-40-40 62,-20 1-46,-20 39 15,40 20 0,0-1 1,20-19-17,20 0 1,-60 0 46,-20 0-46,60 0 78</inkml:trace>
  <inkml:trace contextRef="#ctx0" brushRef="#br0" timeOffset="14945.45">28575 11728 0,'0'0'0,"0"20"46,60 19-30,-21 1-16,1 39 16,19-19-16,21 79 15,-41-80 1,61 21 0,-61-41-1,-19-39 1,-40-20 31,-39-39-32</inkml:trace>
  <inkml:trace contextRef="#ctx0" brushRef="#br0" timeOffset="15215.23">29051 11827 0,'-39'0'31,"-1"40"-31,0-1 16,-59 60-1,20 21 1,-1-21 0,41-60-1</inkml:trace>
  <inkml:trace contextRef="#ctx0" brushRef="#br0" timeOffset="16910.72">31948 12561 0,'0'60'47,"0"-1"-47,80 40 15,-40 1 1,19-1-16,20 40 16,1-60-1,-80-39 1,0-100 15</inkml:trace>
  <inkml:trace contextRef="#ctx0" brushRef="#br0" timeOffset="17110.18">32345 12700 0,'-139'79'16,"1"21"0,-1-21-16,0 0 15,-40 40 1,60-39 0,99-80-16</inkml:trace>
  <inkml:trace contextRef="#ctx0" brushRef="#br0" timeOffset="19695.82">26988 15577 0,'0'-19'78,"59"-41"-62,-59 20-16,40 1 15,-40-41-15,59 21 16,-19-1 0,39-118-1,60-80 1,-40 59-1,20 80 1,-79-20 0,40 0-1,-80 100-15,19-21 16,-19 1 0,40-1-1,0-19 1,59-40 15,-59 79-15,-1-40-1,21 21 1,-1-60 0,-19 59-1,0-19 1,-40 0-1,40 39 1,-1 0 0,-39-19-1,40-40 1,-40 19 0,40-19-1,-1 20 1,21 39-1,-60-20 17,39 1-17,1 19 1,0-19 0,0-61-1,-1 41 1,1-40-1,-40 60 1,40 19 0,-1-20 15,1-19-15,0 79 15,-40-40-31,39 40 15,1 0 17,0-39-17,19 39 1,1-40 0,-21 0-1,1 40 1,0 0-1,0-39 1,-1 39 0,60-40-1,40 0 1,-20 40 0,20-59-1,0 19 1,0 0 15,-60 40-15,-19 0-1,-20 0 1,59 0 0,-20 0-1,1 20 1,-41-20-1,21 40 1,79-1 0,-80-39-1,21 40 1,19-40 0,-20 40-1,-39-40-15,20 40 16,-21-1 15,1 1-15,19 19-1,1 21 1,19-80 0,-39 39-1,0 1 1,19 40-1,-19-1 1,0-39 0,-40-1-1,39 1 1,1 19 0,20 21-1,-21-21 1,21 41 15,39 19-15,-59-20-1,-1-40 1,1 1 0,20 19-1,-21-19 1,1 79-1,0-60 1,-1 1 0,61 19-1,-100-20 1,39 0 0,1 1-1,-40-1 16,79 40-15,-19-39 0,-21-1-1,1 60 1,0 40 0,-40-80-1,40 0 1,-40-59-1,0 19 1,0-19-16,0 0 16,-20-1-1</inkml:trace>
  <inkml:trace contextRef="#ctx0" brushRef="#br0" timeOffset="22765.71">30520 11271 0,'0'20'125,"0"20"-125,0 19 16,20 21-16,-20-41 16,0 1-16,39 0 15,21 19 1,-21 1-1,-39-20 1,0-1 47</inkml:trace>
  <inkml:trace contextRef="#ctx0" brushRef="#br0" timeOffset="23185.59">30857 11370 0,'-20'0'63,"-39"0"-48,59 60 1,-100-60-16,61 60 16,-160 98-1,160-118 1,-41 0-1</inkml:trace>
  <inkml:trace contextRef="#ctx0" brushRef="#br0" timeOffset="25127.92">17582 15815 0,'-20'0'93,"-20"80"-93,0-40 0,-39-1 16,39-39 0,1 60-1,-1-21 1,60 21 46,59-20-46,-39-40-16,-1 0 16,1 39-16,20-39 15,-21 0 1,41 0-1,-41 0 1,1-20 15,-40-39-15,0 19 0,0-39-1,-20 79 1,-19-99-1,-21 19 1,60 21 0,-20 59-1,20 20 32,0 39-31</inkml:trace>
  <inkml:trace contextRef="#ctx0" brushRef="#br0" timeOffset="26259.93">15558 16669 0,'0'-60'63,"0"21"-48,0-41 1,0 40-16,0 1 15,19-21-15,-19-79 16,40 20 0,-40 40-1,40 19 1,-40 21 0,0-1 15,0 60 94</inkml:trace>
  <inkml:trace contextRef="#ctx0" brushRef="#br0" timeOffset="26755.12">15478 16054 0,'0'0'0,"-40"0"31,40-60 16,20 60-47,-20-59 16,40 59-16,-40-60 15,40 20 1,-1 40 0,1 0 31,-40 20-47,40 40 15,-1-1 1,1 1-1,-40-1 1,40-19 15</inkml:trace>
  <inkml:trace contextRef="#ctx0" brushRef="#br0" timeOffset="28480.07">19963 16788 0,'0'20'16,"-40"19"-1,40-78 79,0-1-94,0-20 16,0-19-16,0 0 15,-40-140 1,40 100-16,0-39 16,0 58-1,0 41 1,0 79 62,-59 39-62</inkml:trace>
  <inkml:trace contextRef="#ctx0" brushRef="#br0" timeOffset="28929.88">19467 16133 0,'0'-40'63,"0"1"-48,39-1-15,21-20 16,19 21 0,-39-21-1,0 60 1,19 0 15,-19 0-31,19 60 16,21 19-1,-1 0 1,-39-39 0,-40 20 15</inkml:trace>
  <inkml:trace contextRef="#ctx0" brushRef="#br0" timeOffset="31907.98">10835 16331 0,'39'0'63,"-19"0"-48,20 0 1,0 0 0,39 0-1,0 0 1,-19 0-16,79 0 15,-40 0 1,-20 0 0,-19 0-1,59 0 1,-40 0 0,1-39-1,-1 39 16,-19 0-15,-1 0 0,-19 0-1,0 0 1,-1 0 0,41 0-1,-21 0 1,1 0-1,19 0 1,-19 0 0,-1 0-1,-19 0 1,-1 0 0,1 0 15,59 0-16,-39 0 1,-1 0 0,1 0-1,59 0 1,-59 0 0,19 0-1,0 0 1,-19 0-1,-20 0 1,-1 0 0,1 0-1,0 0 1,-1 0 0,1 0 30,0 0-30,-1 0 0,1 0-1,-20 0 1,39 20 0,-19-20-1,-20 0 1,20 0 31,-1 0-16,1 0 0,0 0-15,-1 0 31,1 0-16,0 0 0,-1 0 0,1 0 16,0 0 110,-40-20 14,-20 20-155</inkml:trace>
  <inkml:trace contextRef="#ctx0" brushRef="#br0" timeOffset="35853.57">13355 19189 0,'0'0'0,"-40"0"32,60 0 93,40-40-110,-21 40 1,1 0-16,0 0 15,-1 0-15,21 0 16,79 20 0,39-20-1,60 0 1,-79 0 0,20 0-1,-60 60 1,-79-60-16,39 0 15,0 0 1,1 0 15,-21 0-15,21 0 0,-21 0-16,80 0 15,40 0 1,-21 0-1,21 0 1,-40 0 0,-20 0-1,-40 0 1,-19 0 0,-1 0-1,1 0 1,19 0-1,-19 0 17,59 0-32,-79 0 31,-1 0-15,1 0-1,0 0 1,-1 0-1,21 0 1,-20 0 0,-1 0-1,1 0 79,-100-40-31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50:59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24765 19308 0,'0'0'0,"0"79"62,0 40-62,60 80 16,-60 39-16,0 0 15,0-39-15,0 98 16,39-178 0,-39-139 46,0-59-62,0-40 16,99-40-1,20 40 1,1 40 0,58 19-1,-118 60 1,-21 60 0,-39 79-1,-19-20 1,-21-40-16,-40-39 15,-58 0 1,38-40 0,41 0-1</inkml:trace>
  <inkml:trace contextRef="#ctx0" brushRef="#br0" timeOffset="449.81">26114 20002 0,'0'0'0,"-19"0"0,-61 0 16,40 0-1,-39 159 1,39 198 0,40-198-1,40-119 17,0 0-17,-1-40 1,81-298-1,-61 139 1,-59 119 0,40 100 15,-40-40-15,39 99-1,41-40 1,98-39-1,-39-100 1</inkml:trace>
  <inkml:trace contextRef="#ctx0" brushRef="#br0" timeOffset="684.18">27027 19883 0,'-20'0'15,"20"20"-15,-79 20 16,0 59 0,-40 199-1,119-100 1,39-79 0,41-79-1,59-40 1,79-218-1</inkml:trace>
  <inkml:trace contextRef="#ctx0" brushRef="#br0" timeOffset="1317.49">28238 18891 0,'0'20'15,"0"59"-15,0 80 16,-40 635 0,-59-258-1,99-318 17,-40-218-17,100-79 16,-1 19-31,21-19 16,19-20 0,-40 59-1,-59-20 1,0 21 0,-39 39-1,-61 19 1,100 41-1,-39-20-15,39 39 16,20-39 15,59-40-31,0 39 32,40 21-17,-79-60 1,0 40-1</inkml:trace>
  <inkml:trace contextRef="#ctx0" brushRef="#br0" timeOffset="2402.13">32048 19903 0,'0'-39'16,"0"-41"-16,-40 80 0,-39-59 15,-21 59 1,21 0 0,0 99-1,79 20-15,0 119 16,39-79-1,41-119 1,39-40 15,-40-120-15,20-58 0,-39 39-1,-60 99 1,0 139 15,0 120-15,0-120-1,99-59 1,40-120 0,-79-59-1</inkml:trace>
  <inkml:trace contextRef="#ctx0" brushRef="#br0" timeOffset="2602.6">32921 19348 0,'0'0'0,"0"238"32,-40 159-17,40-219-15,0 1 16,60-139-1,-1-1 1,-19-78 0,0-140-1</inkml:trace>
  <inkml:trace contextRef="#ctx0" brushRef="#br0" timeOffset="2802.06">32564 19864 0,'79'0'31,"20"-80"-31,-19 80 16,178-79-1,39 19 1,-118 60-16</inkml:trace>
  <inkml:trace contextRef="#ctx0" brushRef="#br0" timeOffset="4437.24">36393 19149 0,'0'139'47,"0"60"-47,0 39 16,-59 258-1,59-139 1,0-99 0,40-298 15,19-118-16,1-41-15</inkml:trace>
  <inkml:trace contextRef="#ctx0" brushRef="#br0" timeOffset="4753.89">37306 19030 0,'0'199'16,"-39"-80"-1,39 99 1,0-119 0,119-19-1,99-80 1,-119 39 0,-99 1-1,0 59 1,-119 100-1,0-80 1,20-80 15,19 1-15,21-60-16</inkml:trace>
  <inkml:trace contextRef="#ctx0" brushRef="#br0" timeOffset="4937.41">37485 19348 0,'0'0'0,"40"-40"31,59-39-31,-20 79 16,-39-40-1,119 40 1</inkml:trace>
  <inkml:trace contextRef="#ctx0" brushRef="#br0" timeOffset="5098.96">38358 19348 0,'40'0'47,"-40"59"-47,0-19 15</inkml:trace>
  <inkml:trace contextRef="#ctx0" brushRef="#br0" timeOffset="5288.46">38378 19864 0,'0'0'15,"20"0"32,39 39-47,-39-39 16</inkml:trace>
  <inkml:trace contextRef="#ctx0" brushRef="#br0" timeOffset="5654.51">38933 19705 0,'40'178'16,"-40"-118"-1,99-1 1,1-19 0,-81-40-16,140-119 15,40-198 1,-140 19-1,-59 119 1,-218 120 0,99 99-1,-80 198 1,80-20 0,119-159-1</inkml:trace>
  <inkml:trace contextRef="#ctx0" brushRef="#br0" timeOffset="5938.75">39668 19625 0,'0'0'0,"99"120"0,-40 18 16,120 220-1,-20-239 1,-60-119-16,80-100 15,-21-316 1,-158 19 0,-79-20-1,-100 139 1,-19 278 0,-20 318-1,19 138 1,120-277-1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03:58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19030 10874 0,'40'0'125,"19"0"-94,-19 0-15,0 0-1,-1 0-15,1 0 16,0 0-16,-20 0 16,59 0-1,-39 0-15,-1 0 16,61 0 0,-41 0-1,21 0 1,-21 0-1,-19 0 17,-1 0-1,1 0 0,0 0 0,-20 0 1,-20-39 61,-40 39-93</inkml:trace>
  <inkml:trace contextRef="#ctx0" brushRef="#br0" timeOffset="2384.67">12105 11093 0,'39'0'141,"1"0"-141,0 0 15,59 0 1,-59 0-1,-1 0-15,1-40 16,0 40 0,-1 0-16,80-40 31,-79 40-15,0 0-1,0 0 1,-1 0-1,1 0 1,-40-39 15,40 39-31,-1 0 32,1 0 46,-20 0-63,20 0 1,-60 0 62</inkml:trace>
  <inkml:trace contextRef="#ctx0" brushRef="#br0" timeOffset="4230.78">21312 3790 0,'20'119'109,"-20"0"-109,0 60 16,0-60-16,0-40 16,0-39-16,0 0 15,0-1 17</inkml:trace>
  <inkml:trace contextRef="#ctx0" brushRef="#br0" timeOffset="4707.03">21808 3790 0,'0'0'0,"60"0"16,-1-59-16,80 59 16,-79 0 15,-1 0-16,-19 178 1,-80 120 0,-59 0-1,40-140 1,-1-78 0,60-21-1,60-59 16,19 0-15,100-119 0,-100 60-1,-39-21 1,-1 41 0</inkml:trace>
  <inkml:trace contextRef="#ctx0" brushRef="#br0" timeOffset="5223.64">22800 3830 0,'60'0'16,"-20"0"0,59-40-16,-59 40 31,19 20-16,-19 59 1,-40 60 0,-20-79-16,-59 79 15,19-60 1,20 0 0,40-19-1,80 0 1,-21-1-1,-19 1 1,-40 39 0,-119 99-1,40-79 17,39-79-17,-20-40-15</inkml:trace>
  <inkml:trace contextRef="#ctx0" brushRef="#br0" timeOffset="7091.72">17085 5894 0,'0'0'0,"0"39"0,-59 60 15,59 100-15,0 79 16,0 0-16,79 99 16,21-318-1,-21-19 17,0-60-17,20-178 1,-99 98-1,-119 61 1,-99 39 0,119 19-1,39 21 1,60 0 0</inkml:trace>
  <inkml:trace contextRef="#ctx0" brushRef="#br0" timeOffset="10650.28">20082 7660 0,'0'-40'0,"59"40"94,1 0-78,-20 20-1,-40 20 1,0-1-1,0 1 1,-20-40 0,20 40-1,0-1 17,0-19-17,20-20 1,-20 40-1,39-40 1,-39 40 0,0-1-1,-20 21 1,20-21 0,-39 1-1,39 0 48</inkml:trace>
  <inkml:trace contextRef="#ctx0" brushRef="#br0" timeOffset="12713.34">14109 11549 0,'0'0'0,"-40"0"31,20 0-31,-59 0 16,39 60-1,40 59 1,0 39 0,0-118-1,20 0-15,20-40 16,39-20-1,20-218 1,1-100 0,19-58-1,-119 296 1,0 140 31,0 59-32,0 199 1,0-40 0,0-159-1,0-19 1,39-1 0,1-79-1</inkml:trace>
  <inkml:trace contextRef="#ctx0" brushRef="#br0" timeOffset="13342.67">15260 11132 0,'0'20'31,"0"60"-31,0 39 0,0 39 16,0 180-1,0-299 1,0-138 15</inkml:trace>
  <inkml:trace contextRef="#ctx0" brushRef="#br0" timeOffset="13625.92">15518 11569 0,'99'0'16,"-59"79"-16,-1-39 16,1-40 15,-40-40-16,0-59-15,0 40 16,0 19-16,-20-20 16,-19 60-1,-1 80 17,0-1-17</inkml:trace>
  <inkml:trace contextRef="#ctx0" brushRef="#br0" timeOffset="14681.64">19725 11311 0,'0'0'0,"39"0"31,1 0-15,20 59-16,78 80 31,-58-99-16,-80 20-15,40-21 16,-1-39 15,-39-79-31</inkml:trace>
  <inkml:trace contextRef="#ctx0" brushRef="#br0" timeOffset="14848.7">20141 11192 0,'-158'218'16,"118"-79"-1,-20-20-15,1 60 16,19-140 0,60-39-1</inkml:trace>
  <inkml:trace contextRef="#ctx0" brushRef="#br0" timeOffset="15598.69">20459 11450 0,'20'0'32,"19"0"-17,1 0-15,0 0 16,0 0-16,19 0 31</inkml:trace>
  <inkml:trace contextRef="#ctx0" brushRef="#br0" timeOffset="15816.11">20538 11628 0,'40'0'78,"0"0"-78,-1 0 16,1 0-16,39-19 15,-39 19 1</inkml:trace>
  <inkml:trace contextRef="#ctx0" brushRef="#br0" timeOffset="16315.79">20975 11251 0,'20'0'16,"19"0"-16,1 0 15,0 0 1,-40 20 15,0 60-15,-20 39-1,20-80 1,-40-39 0,40 40-1,0-20 1,20-20 0,20 40-1,-40 39 1,-20-19-1,-20-21 1,40 1 0,-39 0-1</inkml:trace>
  <inkml:trace contextRef="#ctx0" brushRef="#br0" timeOffset="17517.08">24924 11013 0,'0'0'16,"-20"0"-1,-20-39 1,-19 39-1,19 19 1,-20 140 0,60 159-1,0 19 1,0-158 0,20-140-16,-20 1 15,0 0 1</inkml:trace>
  <inkml:trace contextRef="#ctx0" brushRef="#br0" timeOffset="17784.39">24527 11628 0,'0'-39'16,"59"-21"15,1 60-15,-1-59-16,80-1 15,-59 1 1,-1 59-1,-39 0-15,19 0 16,-19 39 0</inkml:trace>
  <inkml:trace contextRef="#ctx0" brushRef="#br0" timeOffset="18036.73">25479 10835 0,'-19'0'16,"-41"99"0,60 40-16,0 20 15,0 277 1,0-277-1,40-60 1,-1-59 0</inkml:trace>
  <inkml:trace contextRef="#ctx0" brushRef="#br0" timeOffset="18784.73">26194 10993 0,'0'0'0,"-119"159"31,119-40-31,-60 20 16,60 139-1,20-139 1,59-99 0,-39-40-16,20 0 15,-1-100 1,-59 41 0,-59 19-1,-80 40 1,99 0-1,40 40 17</inkml:trace>
  <inkml:trace contextRef="#ctx0" brushRef="#br0" timeOffset="18952.79">26789 11886 0,'0'100'31,"-40"-21"-31,40-19 16,-79-21-16</inkml:trace>
  <inkml:trace contextRef="#ctx0" brushRef="#br0" timeOffset="19369.18">27365 11112 0,'19'0'31,"81"0"-31,-21 40 16,60-40-16,-20 0 16,79 0-1,-79 0 1,-119 40-1</inkml:trace>
  <inkml:trace contextRef="#ctx0" brushRef="#br0" timeOffset="19536.25">27900 11271 0,'0'40'15,"-39"0"1,39 59-16,-40 79 15,40 1 1,-60 39 15,60-178-31</inkml:trace>
  <inkml:trace contextRef="#ctx0" brushRef="#br0" timeOffset="19735.73">28377 11748 0,'0'59'16,"0"1"0,-40 19-16,0 0 15,-39-79 1</inkml:trace>
  <inkml:trace contextRef="#ctx0" brushRef="#br0" timeOffset="20602.91">28932 11192 0,'40'0'47,"0"0"-31,-1 20-16,1-20 15,0 39 1,-40 61 0,-40 39-1,-39-60 1,39-79 0,60 40 15,39-1-16,-19 41 1,-40-21 0,0-19-1,-40 39 1,-39-19 0,19-60-1</inkml:trace>
  <inkml:trace contextRef="#ctx0" brushRef="#br0" timeOffset="21070.67">29508 10954 0,'158'79'31,"-158"-19"-16,80 39-15,-80 199 32,-80 317-17,-58-278 1,-61-79-16</inkml:trace>
  <inkml:trace contextRef="#ctx0" brushRef="#br0" timeOffset="26254.47">23654 5219 0,'0'0'0,"39"0"63,21 0-32,-20 0-31,-1 0 0,1 0 16,20 0-16,19 0 15,-20 40-15,21-40 16,-40 0 0,-60 0 77,-20 0-93</inkml:trace>
  <inkml:trace contextRef="#ctx0" brushRef="#br0" timeOffset="29982.62">24090 3492 0,'0'0'0,"-39"0"0,58 0 109,21 0-109,0 20 16,0-20-16,39 40 15,-39 0 1,-40-1 0,39-39-16,-39 40 15,0 0 1,-39 19-1,-21 21 17,20-41-17,1 1 1,39 0 0,0-1 15</inkml:trace>
  <inkml:trace contextRef="#ctx0" brushRef="#br0" timeOffset="30200.04">24190 4544 0,'39'0'47,"-59"0"-15</inkml:trace>
  <inkml:trace contextRef="#ctx0" brushRef="#br0" timeOffset="35420.72">9704 13851 0,'39'0'109,"41"0"-93,-41 0-1,1 0-15,0 0 16,-1 0-16,61 0 16,19 0-1,20-40 1,-20 40 15,20 0-15,19 0-1,-78 0 1,-21 0 0,1 0-1,-21 0 1,1-39 0,59 39-1,-19 0 1,59-40-1,-80 40-15,60 0 16,20-40 0,-40 40-1,40 0 17,-59 0-17,-41 0 1,21 0-1,-1 0 1,1 0 0,19 0-1,-39 0 1,-20 0 15,59 0-15,-39 0-1,0 0 1,-21 0 0,-38-40 124</inkml:trace>
  <inkml:trace contextRef="#ctx0" brushRef="#br0" timeOffset="40490.86">7203 16907 0,'20'0'109,"40"0"-93,-21 0-1,1 0-15,20 0 16,78 0-1,-78 0 1,39 0 0,-19 0-1,-1 0 1,40 0 0,119 0-1,-59 0 1,-21 0-1,-38 0 1,98 0 0,-40 0-1,1 0 1,0 0 0,-1 0-1,100-60 1,-60 60 15,-39 0-15,0 0-1,59 0 1,-119 0 0,20 0-1,-20 0 1,20-39-1,39 39 1,-19 0 0,-60 0-1,-59 0 1,19-40 0,-19 40-16,0 0 31,-1 0-16,1 0 17,0 0-1,-1 0-31,-39-40 16,40 40-1,0 0 32,0 0-31,39 0-1,-99-39 48,-79 39-48</inkml:trace>
  <inkml:trace contextRef="#ctx0" brushRef="#br0" timeOffset="45155.04">13494 16847 0,'-80'0'610</inkml:trace>
  <inkml:trace contextRef="#ctx0" brushRef="#br0" timeOffset="48777.96">14784 16609 0,'39'0'109,"1"0"-93,39 0-16,1 0 15,19 0-15,179 0 16,39 0 0,-39 0-1,99 0 16,-258 0-31,-20 0 0,80 20 16,-40-20 15,-20 60-15,-40-60 0,-39 0-1,-119 0 32,39 0-47,0 0 16</inkml:trace>
  <inkml:trace contextRef="#ctx0" brushRef="#br0" timeOffset="51298.75">17978 16689 0,'20'0'125,"80"0"-109,-61 0-16,21 0 0,-1 0 15,-19 0 1,99 39-1,0-39 1,39 0 0,1 60-1,79-60 1,40 0 0,-120 40-1,-39-40 1,-60 0-1,40 39 1,-19-39 0,-61 0-16,21 0 15,19 0 1,21 0 0,-61 0-1,21 0 1,19 0 15,-19 0-15,39 0-1,-59 0 1,19 0 0,-19 0-1,-80 0 48,-59 0-48,-20 0-15</inkml:trace>
  <inkml:trace contextRef="#ctx0" brushRef="#br0" timeOffset="51913.13">17879 17780 0,'80'0'63,"-1"0"-63,100 0 15,-41 0 16,-98 20-15,20-20 0,-60 40-16</inkml:trace>
  <inkml:trace contextRef="#ctx0" brushRef="#br0" timeOffset="52079.68">18236 17820 0,'0'0'0,"0"39"16,0 100-1,0 0 1,0 79 0,0-178-1,-39-40 1</inkml:trace>
  <inkml:trace contextRef="#ctx0" brushRef="#br0" timeOffset="52699.54">18832 17800 0,'0'79'31,"0"1"-31,0 39 16,0 39-16,0 61 15,20-120 1,99-40 15,-60-59-31,120-158 16,-120-21 0,1 20 15,-60 60-16,40 59 1,-40 80 31</inkml:trace>
  <inkml:trace contextRef="#ctx0" brushRef="#br0" timeOffset="53373.77">20102 17919 0,'0'0'15,"-40"0"-15,-79 20 16,20 19-1,59 21 1,40-20 15,20-1-15,-20 1 0,0 0-1,-20-1 1,20 1-1,0 0 17,0-20-1,0 19 0,20-39-31,-20 40 16,40 0-1,-1 59 1,-39 0 0,0-59-16,0-1 15,0 1 1,0 0 31</inkml:trace>
  <inkml:trace contextRef="#ctx0" brushRef="#br0" timeOffset="53785.67">20320 18117 0,'0'139'15,"0"-40"1,0 1-16,0 39 16,60 119-1,-60-80 1,-40-178 31,0 0-47,0 0 15,-59 0 1</inkml:trace>
  <inkml:trace contextRef="#ctx0" brushRef="#br0" timeOffset="54029.02">20380 17978 0,'19'0'47,"-19"20"-47</inkml:trace>
  <inkml:trace contextRef="#ctx0" brushRef="#br0" timeOffset="55015.91">20598 17879 0,'20'0'62,"39"20"-46,1 40-1,-60-21 1,0 61 0,0-61-1,0 21 1,-20-21-1,20 1 64,0 0-64,0-1 16,0 1-15,0-20 0,0 20 15,0-1-15,0 1-1,20-40 1,-20 40-1,0-1 1,0 1 0,0 0-1,0-1 1,-20-39 0,20 40-1,-40-40 1,1 40-1,-21-40-15</inkml:trace>
  <inkml:trace contextRef="#ctx0" brushRef="#br0" timeOffset="57124.81">22225 16808 0,'-60'-40'15,"80"40"64,80 0-79,-41 0 15,1 0 1,-1 0-16,20 0 15,140 0 1,-100 0 0,40 0-1,19 0 1,-59 20 0,-39 20-1,39-40 1,-40 0-1,20 0 1,100 0 0,-80 0-1,59 0 17,-19 0-17,-40 0 1,0 0-1,-39 0-15,39 0 16,0 0 0,79 59-1,40-59 1,-119 40 0,20-40-1,-20 0 1,20 39-1,40-39 1,-100 0-16,120 40 31,-21-40-15,1 0 0,19 0-1,-59 0 1,-20 0-1,20 0 1,-20 0 0,0 0-1,-39 0-15,39 0 16,0 0 0,-40 0-16,1 0 15,197 60 1,-98-60-1,-20 0 1,-40 0 15,0 0-15,40 39 0,-60-39-16,40 0 15,19 0 1,-19 0-1,40 0 1,-40 0 0,-20 0-1,0 0 1,79 0 0,-79 0-1,20 0 1,-39 0-1,-41 0 1,-59 40 93,-59-40-109</inkml:trace>
  <inkml:trace contextRef="#ctx0" brushRef="#br0" timeOffset="60111.93">18534 21134 0,'0'19'62,"0"61"-62,0 39 16,0 40-16,-79 79 16,19 139-1,60-218 1,0-259 31</inkml:trace>
  <inkml:trace contextRef="#ctx0" brushRef="#br0" timeOffset="61604.95">19209 21233 0,'0'0'0,"20"0"63,59 20-63,-19-20 15,-1 39-15,-19-39 16,-1 40-1,41 39 1,-80 1-16,-40 19 16,-59 20-1,-40-20 1,40-59 0,119-40 46,19 0-46,21 0-16,39 0 15,-20 0 1,-19 0 0,-1 0-1</inkml:trace>
  <inkml:trace contextRef="#ctx0" brushRef="#br0" timeOffset="62088.17">20042 21411 0,'0'0'0,"40"0"16,0 0 15,19 0-15,-59 20-1,0 60 1,0-41-16,-20 1 16,-19 20-16,-21-1 15,60 1 1,0-1 0,159 21-1,-60-41 16,-59 1-15,-40 19 0,-60 60-1,1-79-15,-1 0 16,-19 0-16,39-1 16,-20-39-1</inkml:trace>
  <inkml:trace contextRef="#ctx0" brushRef="#br0" timeOffset="64148.23">22562 21491 0,'40'-80'16,"59"120"15,-39 39-15,19 21-16,20 39 16,20 138-1,-19-177 1,-41-41-1,-59-138 17</inkml:trace>
  <inkml:trace contextRef="#ctx0" brushRef="#br0" timeOffset="64324.25">23058 21709 0,'-119'20'31,"60"39"-31,-21 61 16,-118 157-1,59-39 1,139-178 0</inkml:trace>
  <inkml:trace contextRef="#ctx0" brushRef="#br0" timeOffset="65074.77">23257 21610 0,'-20'0'47,"-59"40"-32,19-1-15,-39 41 16,0-1-16,-1-39 16</inkml:trace>
  <inkml:trace contextRef="#ctx0" brushRef="#br0" timeOffset="68026.97">18316 23435 0,'0'-39'31,"0"118"16,0-19-31,0 19-16,0 20 15,0-19-15,0-1 16,0-39-1,0-1 1,20-58 0</inkml:trace>
  <inkml:trace contextRef="#ctx0" brushRef="#br0" timeOffset="68593.98">19090 23455 0,'0'0'0,"39"0"31,1 0-15,0 0-16,-1 40 31,1 20-15,-40 98 0,-79 41-1,-1-140 1,41-19-1,-1-40 1,100 0 15,-1 0-31,100-20 16,19-59 0,-19 39-1</inkml:trace>
  <inkml:trace contextRef="#ctx0" brushRef="#br0" timeOffset="69077.19">20161 23416 0,'40'0'31,"-40"19"-15,79 21-16,-79 0 15,40 0-15,-40-1 16,0 1 0,-20 39-1,-20-79 1,40 60 15,0 19-15,20-19-1,-20-21 1,-59 21 0,-60 19-1,119-39 1</inkml:trace>
  <inkml:trace contextRef="#ctx0" brushRef="#br0" timeOffset="69411.3">21153 23237 0,'0'40'16,"0"19"-16,0 1 15,0 19-15,0 40 16,0-39 0,40-41-1,99-39 1,-99 0-1,-20 0 1</inkml:trace>
  <inkml:trace contextRef="#ctx0" brushRef="#br0" timeOffset="69595.32">21352 23356 0,'-179'337'16,"140"-198"-1,-61 0-15,21 0 16,39-40-16,1-59 16</inkml:trace>
  <inkml:trace contextRef="#ctx0" brushRef="#br0" timeOffset="72747.48">22800 23455 0,'0'0'0,"40"0"62,40 60-62,19 19 16,-40-19-16,21 79 15,98 119 1,-118-199-16,-21 40 16,41-39-1,-120-199 16</inkml:trace>
  <inkml:trace contextRef="#ctx0" brushRef="#br0" timeOffset="72931">23316 23396 0,'0'0'0,"0"59"0,-59 1 16,-40 138-1,-40 1 1,99-41 0,-39-78-1,138-80 1</inkml:trace>
  <inkml:trace contextRef="#ctx0" brushRef="#br0" timeOffset="73267.61">23594 23773 0,'40'0'32,"0"0"-17,-60 0 32</inkml:trace>
  <inkml:trace contextRef="#ctx0" brushRef="#br0" timeOffset="73598.23">24209 23435 0,'-59'179'32,"59"-60"-32,-80 20 0,80 79 15,0-99 1,0-79 0,40-40-1</inkml:trace>
  <inkml:trace contextRef="#ctx0" brushRef="#br0" timeOffset="73898.93">24368 23793 0,'40'158'31,"-40"-118"-31,59 20 15,-19-60-15,39 0 16,21-80 0,-61-59-1,-39 100-15,0-1 16,-119 0 15,40 40-15,-20 60-1,59 39 1,40-39-16</inkml:trace>
  <inkml:trace contextRef="#ctx0" brushRef="#br0" timeOffset="74264.95">25658 23713 0,'-20'199'31,"20"-100"-31,-79 119 16,79-79-1,0-99 1,20-40-1,19-20-15</inkml:trace>
  <inkml:trace contextRef="#ctx0" brushRef="#br0" timeOffset="74483.37">25321 23971 0,'19'-59'32,"41"59"-17,39 0-15,-39 0 16,-1 0-16,21 39 16,78 1-1,-98-40-15,59 0 16</inkml:trace>
  <inkml:trace contextRef="#ctx0" brushRef="#br0" timeOffset="74799.53">26313 23574 0,'-20'0'31,"20"20"-31,0 20 16,0 0-16,0 19 15,0 80 1,0-60 0,40-39-16,19 0 15,1-1 1,-21-39-1,61 0 1,19-19 0,-119-21-1</inkml:trace>
  <inkml:trace contextRef="#ctx0" brushRef="#br0" timeOffset="75015.95">26650 23634 0,'0'0'0,"0"99"0,-40 0 16,-19 40-16,-60 119 16,20 80-1,39-140 1,60-158-1</inkml:trace>
  <inkml:trace contextRef="#ctx0" brushRef="#br0" timeOffset="76583.78">28317 24110 0,'0'0'0,"-119"0"31,59 20-15,-39 139-1,60 238 1,39-378-1,59 41 1,140-179 0,158-298-1,-199 199-15,100-159 16,-139 159 0,-119 237 15,-99 220-16,-20 98 1,40-79 0,79-40-1,0-119 17,20-59-17</inkml:trace>
  <inkml:trace contextRef="#ctx0" brushRef="#br0" timeOffset="78682.25">27206 24130 0,'0'0'0,"0"20"47,0 20-47,0-1 16,-20 1 0,20 0-1,20-80 48,39-39-48,-19 39 1,0 40 0,-40 20 15,0 39-16,39-59 48,1 0-16,-40 40-16</inkml:trace>
  <inkml:trace contextRef="#ctx0" brushRef="#br0" timeOffset="78922.62">27484 24249 0,'39'0'15,"-39"60"1,0-21 0,40-39 31,-40-59-32,0-1 1,-20 60-1,-20 20 17,40 20-17</inkml:trace>
  <inkml:trace contextRef="#ctx0" brushRef="#br0" timeOffset="79302.6">27761 24269 0,'-19'-40'16,"-21"40"-1,40 20 1,0 20 0,79-80 30,-79-39-30,60 19-16,-60 1 16,39-100-1,-39 238 32,0 1-47,-19 19 16,19 0-16,-40 20 15,40-59 17,-40-60-17</inkml:trace>
  <inkml:trace contextRef="#ctx0" brushRef="#br0" timeOffset="81172.64">22781 24586 0,'99'0'78,"-40"0"-78,41 40 15,-1-40-15,-20 60 16,120-21 0,59 1-1,-120 20 1,-18-60 0,78 39-1,-79-39 1,139 60-16,0-21 31,-20-39-15,-20 60-1,-39-60 1,99 59 0,-100-59-1,61 40 1,157 59-1,-138-99 1,0 60 0,-20-60-1,20 59 1,0 21 0,-99-80-16,179 59 15,-21-59 16,20 60-15,40-60 0,-119 59-1,-20-59 1,-79 0 0,-79 0-1,-61 0 1,-19 40-1,-39-40 17,-41 0-17,-19 0-15</inkml:trace>
  <inkml:trace contextRef="#ctx0" brushRef="#br0" timeOffset="83137.93">21153 23257 0,'20'0'47,"-20"40"78,0 59-110,-20-60 1,20 21 0,-39-60-16,39 60 15,0-21 1,-40 1 46,40 39-46,-40-79 0,40 40 15,20-40 78,20 0-78,19 0-15,1 0 0,-20 0-1,-1 0-15,-39 40 16,60-40 0</inkml:trace>
  <inkml:trace contextRef="#ctx0" brushRef="#br0" timeOffset="92581">33635 15518 0,'0'-80'16,"0"21"-16,0 19 15,-20 1-15,-19-1 31,-1 40-15,0 0 0,-59 20-1,-40 238 1,99-60 0,-39-19-1,20 19 1,59-79-1,0-59-15,0 79 16,0-80 0,0-19-1,0 39 1,0-99 0</inkml:trace>
  <inkml:trace contextRef="#ctx0" brushRef="#br0" timeOffset="92831.33">32941 15954 0,'39'0'15,"-39"-39"1,80 39-16,-21 0 15,100 0 1,-60 0 0,-59 0-16,19 0 15</inkml:trace>
  <inkml:trace contextRef="#ctx0" brushRef="#br0" timeOffset="93548.4">34270 15637 0,'0'0'0,"0"-40"47,-20 40-31,20-39-1,-59 39-15,-1 0 16,-19 0-16,59 0 16,20 19 46,0 21-62,0-20 16,0 20-1,0 118 1,-79 219 0,-40-139-1,79-138 1,60-100 46,39 0-46,-19 0-16,19 0 0,1 0 16,99 0-1</inkml:trace>
  <inkml:trace contextRef="#ctx0" brushRef="#br0" timeOffset="95708.21">34905 15498 0,'0'20'32,"0"39"-32,-59 100 0,59 0 15,-100 59 1,41 0-16,-20 80 15,79-159 1,0-99 0,0-1-1,0-58 32</inkml:trace>
  <inkml:trace contextRef="#ctx0" brushRef="#br0" timeOffset="96167.98">35401 16133 0,'0'0'0,"40"0"16,-60-40 0,-59 40-1,39 0 1,-99 80 0,20 19-1,99-59 1,20 98-1,99-98 1,-19 20 0,-21-21-1,-19 21 17,-40-20-17,-79-40 1,-40 0-1,59 0 1,20-119 0,40 19-1</inkml:trace>
  <inkml:trace contextRef="#ctx0" brushRef="#br0" timeOffset="96534.51">35917 15736 0,'0'99'31,"0"1"-31,0 19 16,-178 317 0,98-198-1,41-119 1,39-79-1,0 0-15,0-60 32</inkml:trace>
  <inkml:trace contextRef="#ctx0" brushRef="#br0" timeOffset="98202.6">36374 15756 0,'0'0'0,"19"0"63,41 0-48,-1 0-15,41 0 16,-41 0-16,-19 20 16,-40 19 15,0 21-31,0-20 15,-60 317 1,-19-59 15,19-140-15,60-58 0,0-61-16,0 21 15,-19-21 1,-21-39-1,0 40 1,-39-40 0,19-79-1,21-20 1,39 19-16</inkml:trace>
  <inkml:trace contextRef="#ctx0" brushRef="#br0" timeOffset="98987.05">37941 16133 0,'0'0'16,"-39"-60"15,-1 60-31,0 0 16,-99 0-1,80 0-15,-21 0 16,80 20 62,-39 20-62,39 39-16,-40 1 15,-20 59 1,-39 138 0,40-138-16,19 0 15,40-99 1,20-40 31,39 59-16,-19-59-31,39 0 16,21-39-1,-41 39-15,21-60 16</inkml:trace>
  <inkml:trace contextRef="#ctx0" brushRef="#br0" timeOffset="102629.89">38457 16272 0,'0'-20'15,"-20"20"1,-39 0 0,-1-40-1,21 40-15,19 0 16,-40 20-1,40-20-15,-39 60 16,59 19 0,0-39-1,0-20 1,0 19 0,-99 41 15,39-41-16,60 1 17,20-40-17,20 40 1,-1-40-16,61 39 16,-61 41 15,-39 19-16,-99 40 1,59-60 0,40-39-1,20 0 1,-20-1 15,40-39-15,19-39 15</inkml:trace>
  <inkml:trace contextRef="#ctx0" brushRef="#br0" timeOffset="102906.15">38695 16351 0,'0'0'0,"0"40"47,0 39-47,0-19 16,-20 178-1,-39-99 1,19-40-1,40-59 1</inkml:trace>
  <inkml:trace contextRef="#ctx0" brushRef="#br0" timeOffset="103042.31">38854 17026 0,'0'40'32,"-40"-1"-17</inkml:trace>
  <inkml:trace contextRef="#ctx0" brushRef="#br0" timeOffset="103336.51">39628 16828 0,'0'0'15,"0"-40"-15</inkml:trace>
  <inkml:trace contextRef="#ctx0" brushRef="#br0" timeOffset="103507.06">39787 16847 0,'39'0'16,"1"0"0,20 0 15,39 0-16,-59 0-15</inkml:trace>
  <inkml:trace contextRef="#ctx0" brushRef="#br0" timeOffset="103612.28">40243 16986 0,'0'0'0</inkml:trace>
  <inkml:trace contextRef="#ctx0" brushRef="#br0" timeOffset="103794.81">40461 17403 0,'0'0'0,"-19"0"31</inkml:trace>
  <inkml:trace contextRef="#ctx0" brushRef="#br0" timeOffset="104206.22">41017 16788 0,'0'0'0,"0"-40"32,-20 40-17,-59 20 1,-1 40-1,41 39 1,-1-40 0,40-19-1,60 0 1,19-1 0,-19 1-1,-100 0 48,0-40-48,-59 59 1,59-59 0</inkml:trace>
  <inkml:trace contextRef="#ctx0" brushRef="#br0" timeOffset="104991.63">40600 16470 0,'-39'179'31,"39"-80"-31,-100 20 16,41 60-16,-1 118 15,21-197-15,39-1 32,39-59-17,41-40 1,39-60-16</inkml:trace>
  <inkml:trace contextRef="#ctx0" brushRef="#br0" timeOffset="105241.96">41275 16371 0,'0'0'0,"0"60"0,0 59 16,0 20-16,-40 138 15,-39 61 17,79-199-17,0-100-15,-40 1 16</inkml:trace>
  <inkml:trace contextRef="#ctx0" brushRef="#br0" timeOffset="106110.19">41533 16669 0,'0'0'0,"0"-40"16,40 40 0,-1 0-1,1 20 1,0 59-1,39 40 1,-79-79 0,-20 39-1,-39-39 1,39-40 15,20 40-31,0-1 16,0-19-1,20 40 1,-40-60 47,20 40-48,0 19 1,0 20-1,0-19 1,0-20 0,-40 39-1,-59-59 1,20-20 0,39 0-1,0 0 1</inkml:trace>
  <inkml:trace contextRef="#ctx0" brushRef="#br0" timeOffset="106877.14">42148 16431 0,'0'0'0,"40"0"15,0 0 1,19 19 0,20 61-1,-79-40 63,40-40-62,-40 59 0,0 1-1,40-60-15,-40 59 16,0-19 0,0 238-1,0 79 1,-99 0-1,-1-178 1,41-60 0,-21-80-1,41-58 17,-60-61-17,-40 40 1,99 60-1</inkml:trace>
  <inkml:trace contextRef="#ctx0" brushRef="#br0" timeOffset="108094.4">43656 16966 0,'0'-39'46,"-20"-1"-14,-59 0-17,79 1 1,-79 39-16,39 0 16,-39 0-1,19 0 1,-39 20-1,99 19 1,-40-39 15,40 80-15,-79 78 0,-20-19-16,-40 199 15,79-80 1,20-139-1,40-60 1,0 60 15,0-59-15,20-60 78,40 0-94,59 0 15,79 0-15,1 0 16,-21-20-16,-19 20 16,-159-79-1</inkml:trace>
  <inkml:trace contextRef="#ctx0" brushRef="#br0" timeOffset="108310.84">43835 17879 0,'0'20'31,"40"-20"-15,19 0-1,-19 0-15</inkml:trace>
  <inkml:trace contextRef="#ctx0" brushRef="#br0" timeOffset="108478.39">43974 17899 0,'-80'0'0,"-19"79"16,40-19 0,-60 119-1,119-100 1,59-39 0,60-60-1,-39-40-15</inkml:trace>
  <inkml:trace contextRef="#ctx0" brushRef="#br0" timeOffset="108528.25">43875 18217 0,'0'0'0,"-120"-40"0</inkml:trace>
  <inkml:trace contextRef="#ctx0" brushRef="#br0" timeOffset="110095.61">43974 16966 0,'-40'100'32,"0"39"-32,-19 238 15,59-20 1,-60-20 15,80-158-15,-20-100-16,139-39 15,40-80 1,118-218 0,-98-99-1,-140 79 1,-59 139-16,-59-79 15,-80 99 1,20 119 0,-80 99-1,80 20 1,179-119 15</inkml:trace>
  <inkml:trace contextRef="#ctx0" brushRef="#br0" timeOffset="110497.07">45204 16947 0,'0'0'16,"40"79"-16,19 60 0,-59 59 15,0 40 1,0-39-16,-39 257 16,-160-39-1,-39-60 1,20-277-1</inkml:trace>
  <inkml:trace contextRef="#ctx0" brushRef="#br0" timeOffset="111622.08">44867 17244 0,'0'0'0,"20"0"31,19-20-31,1 20 15,19 0 1,61 0 0,-61 0-1,20 0 1,-79 20 46,0 20-46,-39 19 0,39-19-16,0 0 15,-40 99 1,40-60-16,-40 100 16,-19-21-1,59 1 16,-40 20-15,40-1 0,0 41-1,0-180 1,-40-39 78,-19 0-79,19-20 1,1 20-16,-21 0 16,-19-39-16,-21-21 15</inkml:trace>
  <inkml:trace contextRef="#ctx0" brushRef="#br0" timeOffset="126059.89">10795 19566 0,'40'-40'16,"-1"40"46,1 0-46,-40-39 0,40 39-1,19 0 1,21 0-1,-41-40 1,1 40-16,59 0 16,-39 0-1,-21-40 17,1 40-17,0 0 1,0 0-1,59 0 1,-60 0-16,41 0 16,19 0-1,60 0 1,19 0 0,80-39-1,-59-21 1,-1 60-1,-39 0 1,-40 0 0,-79 0-1,39 0 1,0 0 0,-39 0-1,0 0 1,59 0-1,0 0 1,-19 0 0,-1 0-1,20 0 1,-59 0 0,19 0 15,21 20-16,-21-20 1,1 0 0,39 0 15,-59 0-15,-40 40-1,40-40 1,-21 0-1,61 0 17,-41 0-32,61 0 15,-61-20 1</inkml:trace>
  <inkml:trace contextRef="#ctx0" brushRef="#br0" timeOffset="130546.51">15161 19487 0,'59'0'63,"21"0"-63,-21 0 16,20 0-16,41 0 15,197 0 1,20 0-1,1-60 1,-21 60 0,-158 0-16,119 0 15,119 0 1,19 40 0,21-40-1,257 59 16,-217-59-15,118 0 0,119 0-1,517-39 1,-477-21 0,-119 60-1,-159 40 1,-218 19-1,-139 21 1,-79 19 0,-139-59-1</inkml:trace>
  <inkml:trace contextRef="#ctx0" brushRef="#br0" timeOffset="134882.5">8076 15379 0,'0'0'0,"20"0"93,40 20-93,-40-20 16,59 79-16,20-39 16,40 59-1,-20 0 1,20-39 0,20 59-1,-119-40 1,19-39-1,-19-40 1,-40 20 0,39-20 62</inkml:trace>
  <inkml:trace contextRef="#ctx0" brushRef="#br0" timeOffset="135317.37">9088 15498 0,'0'20'63,"-39"59"-63,-21 20 15,-59 40-15,-99 179 16,39-1-1,100-217 1,79-61 0,79-118 15,1-20-31</inkml:trace>
  <inkml:trace contextRef="#ctx0" brushRef="#br0" timeOffset="137146.04">14466 15300 0,'40'0'93,"-1"0"-77,1 0-16,0 19 16,19-19-16,100 40 15,20 20 1,-40-21-1,-80 1-15,80 0 16,0 19 15,-20-19-15,20 0 0,0-1-1,-60 1 1,1 0-1,-1 19 1,0-19 0,-19-40-1,-1 20 1,-19-20 0,0 59-1,19-19 1,1 0-1,-1-1 1,1 1 15,-20 0-15,-1-40 0,41 59-1,-21 1 1,1-21-1,19-39 1,-59 0 0,20 0 15,19 40-15,1-40-1,-1 0 1,-19 40-1,19-40 1,-59 39 15,40-39-15,0 0 15,-40 40-15,39-40-1,-58 0 17</inkml:trace>
  <inkml:trace contextRef="#ctx0" brushRef="#br0" timeOffset="138414.16">17502 15339 0,'-20'0'46,"-39"20"-14,-1 20-17,1-40-15,-120 159 16,-19-60 0,59-40-1,40-19 1,19-40-1,41 40 1,-41-40 0,1 59-1,-1-19 1,-19-40 0,-20 40-1,40-1 1,-1 1-1,1 39 1,0-79 0,19 40-16,-19-40 15,-1 40 1,1-40 0,19 39-1,21-39 1,-1 0-1,-19 0 32,-21 0-47,21 40 32,-1-40-32,1 0 15,59 40 1,-40-40-1,-40 0 1,21 0 0,-20 0-1,39 0 1,0 39 0,40-19 187</inkml:trace>
  <inkml:trace contextRef="#ctx0" brushRef="#br0" timeOffset="143758.51">12244 24963 0,'39'0'31,"21"0"-31,-1 0 16,21 40-1,39-40 1,-40 79 0,1 1-1,-80 59 1,-40 20 0,-119 39-1,100-119-15,-80 60 16,99-99-1,80-40 32,59 0-47,20 0 32,-20-20-17,-39 20 1,19 0-1,-39-79-15,59-60 16</inkml:trace>
  <inkml:trace contextRef="#ctx0" brushRef="#br0" timeOffset="144184.4">13057 24467 0,'0'20'32,"0"40"-32,0 39 15,0-20-15,0 21 16,0 38-1,0-98 1</inkml:trace>
  <inkml:trace contextRef="#ctx0" brushRef="#br0" timeOffset="144643.17">13712 24487 0,'0'0'0,"-40"0"31,1 0-15,-1 20-16,-39 20 16,-40-1-1,119 1 32,19-40-31,81 119-1,-41-20 1,-19-19 0,-40-60-1,-20-20 17,-20 0-32,-19 0 15,-1-20 1,40 20-1,40-80 1</inkml:trace>
  <inkml:trace contextRef="#ctx0" brushRef="#br0" timeOffset="144876.06">13851 24368 0,'40'60'15,"-40"-1"-15,0 21 16,0 98 0,-20 40-1,20-59 1,-40-119-1</inkml:trace>
  <inkml:trace contextRef="#ctx0" brushRef="#br0" timeOffset="145250.06">14288 25499 0</inkml:trace>
  <inkml:trace contextRef="#ctx0" brushRef="#br0" timeOffset="145759.72">15101 25202 0,'-139'-40'32,"99"40"-17,-39 139 1,-20 59-1,59-59 1,40-99 0,60-40-1,158-199 1,60-158 0,-80 40-1,-158 217-15,0 1 16,-40 139 31,-20 19-47,-60 160 31,80-41-31,-79 160 16,79-100-1,0-198 1,0-1-1,0-78-15</inkml:trace>
  <inkml:trace contextRef="#ctx0" brushRef="#br0" timeOffset="147929.44">10537 25102 0,'0'0'0,"0"60"16,0 19-16,0 159 16,0 80-1,0-199 1,0-40-1,0-19 17,0-1-17,0-19 1</inkml:trace>
  <inkml:trace contextRef="#ctx0" brushRef="#br0" timeOffset="148445.57">11390 25380 0,'0'0'0,"-20"0"15,-19 0 1,-80 0 0,19 0-1,41 20-15,-20 79 16,39-39-1,40-21 1,40 41 0,138-40-1,-59-1 1,-79 1 0,19 0-1,-59 39 1,-99 0 15,20-39-15,39-40-1,-79 0 1,40-99 0</inkml:trace>
  <inkml:trace contextRef="#ctx0" brushRef="#br0" timeOffset="148928.81">11728 25241 0,'0'20'32,"0"40"-32,0 39 15,0 20-15,0 198 16,0-138-1,0-100 1,0 40 0,0-19-1,-20-100-15</inkml:trace>
  <inkml:trace contextRef="#ctx0" brushRef="#br0" timeOffset="151757.31">12105 25559 0,'-40'0'31</inkml:trace>
  <inkml:trace contextRef="#ctx0" brushRef="#br0" timeOffset="154433.74">12918 26908 0,'0'20'16,"0"59"-16,-20 80 15,20 0-15,0 178 16,0-198-1,20-99 1,20-1 0,-40-98-1</inkml:trace>
  <inkml:trace contextRef="#ctx0" brushRef="#br0" timeOffset="154817.22">13791 27047 0,'-59'0'31,"-21"60"-31,21-21 16,-80 80-1,99-79-15,40 0 16,0-1 0,119 21-1,0-1 1,-19-19 0,-41 0-1,-59 59 1,-79-20-1,-1-39 1,21-40 15,19-40-15,40-19-16</inkml:trace>
  <inkml:trace contextRef="#ctx0" brushRef="#br0" timeOffset="155050.6">14030 26928 0,'59'159'0,"-59"-60"15,0 20-15,0 0 16,0 119-1,0-119-15,0-20 16</inkml:trace>
  <inkml:trace contextRef="#ctx0" brushRef="#br0" timeOffset="155401.19">14744 26710 0,'0'59'16,"0"40"-1,0-19 1,0 138-1,0-139-15,0 160 16,0-120-16</inkml:trace>
  <inkml:trace contextRef="#ctx0" brushRef="#br0" timeOffset="155535.34">14982 28099 0,'0'0'0,"-40"0"16,1 59 0,-21-59-16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07:23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20638 13692 0,'-40'-40'47,"40"80"109,0 79-156,0 40 16,0-40-16,0-20 15,0-39 1,0-20 0,0-1-1,0-59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08:02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9366 6211 0</inkml:trace>
  <inkml:trace contextRef="#ctx0" brushRef="#br0" timeOffset="352.05">9366 6211 0,'0'-40'0,"20"40"15,20 0 16,-40-39-15,0-1 0,-20 40-1,-59-60 1,59 60 0,-20 0-1,-19 239 1,59 237-1,0-178 1,0-100 0,19-79-1,-19-99 1,0 20-16,0-1 31,-19-39 0,-21 0-15,-20 0-16</inkml:trace>
  <inkml:trace contextRef="#ctx0" brushRef="#br0" timeOffset="697.13">8870 6806 0,'0'-39'31,"0"-21"-16,60 21-15,59-61 16,20 61 15,-60 39-15,20-40 0</inkml:trace>
  <inkml:trace contextRef="#ctx0" brushRef="#br0" timeOffset="1503">10438 6052 0,'0'-39'47,"-40"39"-16,40-40-31,-79 40 15,-60 0 1,99 0-16,0 20 31,40 19 16,20-39-47,-20 60 0,60 99 16,-60 218 15,0 139-15,0-159-1,0-258 1,40-99 15,-1-20 0,21-19-31,-21 39 16,61-80 0,19-19-1</inkml:trace>
  <inkml:trace contextRef="#ctx0" brushRef="#br0" timeOffset="2503.34">10934 6310 0,'0'-39'47,"59"39"-32,21 0-15,-21 0 16,1 0-16,-20 39 16,19 80-1,-59 159 1,-79-179-16,39-39 16,-20-1-16,60-19 62,20-40-46,20 0-1,39 0 1,-19-40 0,-20 1-1,-1 39 1,-39-40-1,60 0 1,-1-19 0,-19 59-1</inkml:trace>
  <inkml:trace contextRef="#ctx0" brushRef="#br0" timeOffset="3971.45">11708 5616 0,'0'39'62,"59"21"-62,-59 0 16,0 78 0,0 21-1,0-119 1,0 0-1,0-60 1</inkml:trace>
  <inkml:trace contextRef="#ctx0" brushRef="#br0" timeOffset="4393.84">12283 5655 0,'0'-39'15,"-20"39"1,-39 0 0,19 0-1,-59 139 1,39-60-1,60-39 1,20-1 0,60 1-1,-1 0 1,-39-40 0,-40 39-1,0 1 16,-99 20-15,19-21 0,40-39-1,40-39 1</inkml:trace>
  <inkml:trace contextRef="#ctx0" brushRef="#br0" timeOffset="4655.16">12482 5616 0,'0'59'31,"0"1"-16,0 59-15,0 20 16,0 59 0,-20-79-1,20-79 1</inkml:trace>
  <inkml:trace contextRef="#ctx0" brushRef="#br0" timeOffset="5272.51">12859 5993 0,'59'0'32,"-19"0"-32,-20 0 15,59-60-15,40 60 16,-79 0-16,19 0 16,-59 20 30,0 40-30,0 158 0,0-59-16,0 158 15,-39 21 1,39-120 0,0-119-1,-60-99 16,-19 40-15,-20-40 0,59 39-1,0 1 1</inkml:trace>
  <inkml:trace contextRef="#ctx0" brushRef="#br0" timeOffset="6273.85">14526 6112 0,'-20'-40'47,"-20"40"-31,-19-40-1,-21 40 1,41-39 0,-1 39-1,40 39 32,0 61-31,-60 78-1,60-59-15,-59 179 16,-1 79 0,60-59-1,0-199 1,0-80 15,20-39 16,79 0-31,1-20-1,38 20 1</inkml:trace>
  <inkml:trace contextRef="#ctx0" brushRef="#br0" timeOffset="6907.16">15220 6906 0,'0'0'0,"-20"-80"16,-19 1-1,-41 39 17,21 40-17,-21 20 1,-19 79-1,40 20 1,59-79-16,0 39 16,0 1-1,79-41 1,0 41 0,40-80-1,-19-119 1,-1-258-1,40-119 1,-60 39 0,-39 318-1,-40 199 32,-60 337-31,-39 396-1,99-535 1,0-218 0,20-99 15,-20-60-15</inkml:trace>
  <inkml:trace contextRef="#ctx0" brushRef="#br0" timeOffset="7524.52">15657 6390 0,'39'0'47,"21"0"-47,-1-80 15,21 80-15,19-39 16,-20 39 0,-39 0 15,-40 19-15,0 21-1,0 20 1,0-21-1,-20 61 1,20-1-16,-59 258 16,-1 0-1,60-139 1,0-178 0,-39-40 30,-1 0-30,-40 0 0,21 0-16,-199 60 15,60-60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09:32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23634 5973 0,'0'0'16,"0"40"-16,40-40 47,-60 0 234,-40 0-281,21 0 16</inkml:trace>
  <inkml:trace contextRef="#ctx0" brushRef="#br0" timeOffset="1797.24">23812 5675 0,'0'60'31,"0"-20"-15,0 19-16,0 1 15,0-1 1,0 80 0,0-79-16,0 39 15,40-60 1,-20-39 93,-20-19-93,40 19-16,-1 0 15,1 0 1,99 0 0,59 0-1,-59-60-15,179 60 16,-1 0 0,60 0-1,20 0 1,79-59-1,417-41 1,-297 1 0,78 0-1,279 39 1,-298 1 0,-20 59-1,20 0 16,0-60-15,178 60 0,-218 0-1,-139 0 1,-19 0 0,-60 0-1,-298 0 1,-59 0-1,-60-79 32,20 19-47,-80-98 16,21 19 0,19 20-1,40 19 1,-40 21 15,1 79-15,-21 0-1,-39 0 1,59 0 0,-19-59-16,-120 59 15,-79-40 1,-59 40-1,-358 0 1,179 139 0,-40-20-1,-20-60 1,-39-59 0,-139 60-1,258-60 16,-1 0-15,1 0 0,-99 59-1,257-59 1,40 0 0,20 0-1,20 0 1,-99 0-1,119 60 1,39-60 0,1 0-1,-1-20 1,40 20 0,20 0-1,-20 0 16,20 0-15,-20 0 0,60 0-1,-1 0 1,41 0 0,-100 0-1,59 0 1,1 20-1,0 20 1,-1-40 0,-19 39-1,20 1 1,39-40 0,-20 0 46,60 40-46,-39-40-1,-1 0 1,0 0 0,1 0-1,-41 0 1</inkml:trace>
  <inkml:trace contextRef="#ctx0" brushRef="#br0" timeOffset="3577.52">25539 6747 0,'0'0'0,"-40"0"15,40 40 17,0 39-32,40-20 15,-40 80 1,20-139-1,-20 40 1,0 0 0,39-40 31,41 0-32,-21 0 16,41-20-15,58-40 0,-39 60-16,258 0 15,100 0 1,-1-59 0,0 59-1,20-60 1,-139 60-1,20-59 1,-119 19 0,-218 40-1,0 0 1,-40-40 62,0 1-62,0-1-1,0 0-15,0 1 16,0-80 0,-20 79-16,20 0 15,-40 40 32,1 0-31,-21-39-1,-19 39 1,-21 0 0,-58 0 15,78 0-31,-138 19 15,-119 41 1,-80-1 0,60 1-1,-139 0 1,297-1 0,60-59-1,20 0 1,60 0-1,19 0 1,0 0 15,1 40-15,19-40 0,-60 0-1,41 20 1,-21-20-1,21 0 1,-1 0 0</inkml:trace>
  <inkml:trace contextRef="#ctx0" brushRef="#br0" timeOffset="4289.62">28099 7560 0,'-40'0'16,"80"0"-1,-1 20 1,120-20-1,159 0 1,-80 0-16,159-119 16,-179 0-1,-119 119 1,-138 0 46</inkml:trace>
  <inkml:trace contextRef="#ctx0" brushRef="#br0" timeOffset="4535.46">29448 7164 0,'0'0'0,"20"0"16,59 0-1,-39 19 1,20 21-1,-21 59 1,1-99 0,-40 40 15,-20 20-31,-39 19 16,19 0-1,-20-39 1</inkml:trace>
  <inkml:trace contextRef="#ctx0" brushRef="#br0" timeOffset="10441.35">25499 6965 0,'0'-40'203,"20"40"-141,20 0-30,-40-39-17,39 39 1,1 0 15,0-40-15,0 40 15,-1 0 0,-39-40-15,40 40 0,0 0-1,-1 0 16,1 0 1,0 0-17,-1-59 1,1 59 15,0 0 0,-40-20-15,39 20 0,1 0-1,-20 0 32,20 0-16</inkml:trace>
  <inkml:trace contextRef="#ctx0" brushRef="#br0" timeOffset="13073.37">25698 10041 0,'-20'0'32,"-40"0"-32,21 0 15,-1 20 17,40 39-17,0-19-15,-40 20 16,40 138-1,0 199 1,60-139 0,-1 39-1,-19-217 1,-40-21 0,-40-59 30,1 0-30,-1 0-16</inkml:trace>
  <inkml:trace contextRef="#ctx0" brushRef="#br0" timeOffset="13390.53">25142 10815 0,'0'0'0,"60"-40"47,-1 40-47,40-40 15,20 40 1,139-59-1,-119-1-15,40 21 16,-80-1 0,-59 40-1,-80 0 17,-19 0-32</inkml:trace>
  <inkml:trace contextRef="#ctx0" brushRef="#br0" timeOffset="14341.03">26769 10140 0,'-39'0'62,"-61"0"-46,41 0-1,19 0-15,0 0 16,-19 0 0,59 40 31,20 39-47,-20 1 15,79 217 1,-19 100-1,-1-139 1,-59-179-16,40-79 78,19 0-62,-19-19-16,0 19 15,39-80 1,20-19 0,-79 99-16</inkml:trace>
  <inkml:trace contextRef="#ctx0" brushRef="#br0" timeOffset="14723.52">26928 10696 0,'0'0'0,"20"-40"16,20 40 46,19 20-46,1-20 0,-60 59-1,39 1-15,1 39 16,-40 0-1,0-59 1,0-80 15</inkml:trace>
  <inkml:trace contextRef="#ctx0" brushRef="#br0" timeOffset="14919.99">27087 10140 0,'39'0'47,"21"40"-31,-1-40-1</inkml:trace>
  <inkml:trace contextRef="#ctx0" brushRef="#br0" timeOffset="15458.6">27444 10001 0,'59'-39'15,"-39"39"1,60-40-1,-41 40-15,61 0 16,-61-40 0,21 40-1,-60 40 17,0 0-17,0-1 1,0 120-1,0-80-15,0 239 16,59 118 0,41-217-1,-61-180 1,-39 1 15,-59-40-15,-80 40-1,99 59 1,0-99-16</inkml:trace>
  <inkml:trace contextRef="#ctx0" brushRef="#br0" timeOffset="15891.95">28992 10279 0,'20'0'32,"-1"0"-32,61 0 15,39 0 1,-20 0 0,-59 0-1</inkml:trace>
  <inkml:trace contextRef="#ctx0" brushRef="#br0" timeOffset="16059.5">28952 10517 0,'20'0'32,"20"0"-32,-1 0 15,120 0 1,20-20-1,-21-39-15</inkml:trace>
  <inkml:trace contextRef="#ctx0" brushRef="#br0" timeOffset="16826.96">30262 10021 0,'59'79'16,"-59"-19"0,60 39-16,-60 0 15,0-19-15,39-1 32,-39-59-32,0-99 31,0-1-16,40-78 1,40 78 0,-21 1-1,1 79 1,-21 99 0,-39-20-1,0-59 1,60-79 15,-60-21-15,40 21-16,-1 19 31,21 60-15,19 59-1,-39 1 1,-40-1-1,0 20 1,39-99 0</inkml:trace>
  <inkml:trace contextRef="#ctx0" brushRef="#br0" timeOffset="17155.62">31373 9862 0,'-60'0'15,"21"0"1,39 60-16,0 198 16,0-119 15,20-139-15,19 0-1,1-60-15,-40-277 16,59-20-1,-59 257 1,100 418 15,-61-159-15,-39-120 0,0-98 15</inkml:trace>
  <inkml:trace contextRef="#ctx0" brushRef="#br0" timeOffset="17593.95">31671 9525 0,'158'139'16,"-39"-40"-16,1 40 15,-41 0 1,-20-80 0</inkml:trace>
  <inkml:trace contextRef="#ctx0" brushRef="#br0" timeOffset="17744.55">32048 9446 0,'0'0'0,"-40"139"16,-158 317 0,59-277-1,-20 138 1,119-257-16</inkml:trace>
  <inkml:trace contextRef="#ctx0" brushRef="#br0" timeOffset="18863.59">30301 11073 0,'80'0'16,"-21"20"-1,1 39-15,79 21 16,-40-41 0,-39 1-1</inkml:trace>
  <inkml:trace contextRef="#ctx0" brushRef="#br0" timeOffset="19028.66">30718 10954 0,'-99'198'31,"59"-99"-31,-19 1 16,19-1 0,40-59-1,60-40-15</inkml:trace>
  <inkml:trace contextRef="#ctx0" brushRef="#br0" timeOffset="19328.87">31175 10835 0,'0'0'0,"-40"39"0,40 21 15,-60 59 1,60 20 0,119-60-1,-19-39 1,19-40-1,0-20 1,-119-20-16,39 1 16</inkml:trace>
  <inkml:trace contextRef="#ctx0" brushRef="#br0" timeOffset="19545.29">31155 11053 0,'20'-40'31,"19"40"-31,41-39 16,39 39-1,-20-40 1,-20 40-1</inkml:trace>
  <inkml:trace contextRef="#ctx0" brushRef="#br0" timeOffset="20146.18">31988 10616 0,'0'0'0,"0"-39"32,-40 39-17,-59 0 1,60 0-16,-1 0 15,0 59 1,0 1 0,40-21-1,0 1 1,20 0 0,20-40-16,0 159 15,39 59 1,20 0-1,-19-99 1,-41-79 0,-39-60 31,60-20-47,-60 1 15</inkml:trace>
  <inkml:trace contextRef="#ctx0" brushRef="#br0" timeOffset="20479.32">32306 10874 0,'0'100'31,"0"-21"-31,0 40 16,0-20-16,39 0 15,-39-59 17,40-40-17,39-40 1</inkml:trace>
  <inkml:trace contextRef="#ctx0" brushRef="#br0" timeOffset="20645.9">32782 11152 0,'0'60'15,"0"-21"-15,0 41 16,0-41 0</inkml:trace>
  <inkml:trace contextRef="#ctx0" brushRef="#br0" timeOffset="21013.91">32921 10735 0,'20'0'16,"-20"40"-16,59 119 16,1 19-1,-1-58 1,-19-120 0,-40-60 15,0-59-31,0-60 31,0 60-15,0 80-1,20 39 1,-20 19 0,0 21-16</inkml:trace>
  <inkml:trace contextRef="#ctx0" brushRef="#br0" timeOffset="21647.73">33318 10378 0,'0'0'0,"-40"-39"16,60 39 0,20-40-1,59 0 1,0-19-1,-59 59 1,-1 0 0,-19 0-1,-20 79 1,0-19 0,0 19-16,60 258 15,-1 60 1,1-99-1,-21-179 1,-78-119 47,-60 0-63,59 0 15</inkml:trace>
  <inkml:trace contextRef="#ctx0" brushRef="#br0" timeOffset="22840.09">35004 8592 0,'0'0'15,"-39"0"-15,-1 0 16,0 0 0,1 139-1,39 298 1,0 118 0,39 61-1,1-497 1,-80-139 31,1-40-32</inkml:trace>
  <inkml:trace contextRef="#ctx0" brushRef="#br0" timeOffset="23048.54">34409 9565 0,'0'0'0,"40"-40"32,-1 40-32,21-60 15,99 21 1,19 39 0,-19-40-1,-20 40 1</inkml:trace>
  <inkml:trace contextRef="#ctx0" brushRef="#br0" timeOffset="23482.38">35639 8811 0,'0'0'0,"40"0"16,-60 0 31,-59 0-31,39 0-1,0 19-15,1-19 16,39 40-1,0 0 1,0 19 0,20 80-1,-20-79-15,59 118 16,-19-19 15,0-119-15,-40 0-1,39-40 1,1 0 15,19-100-15</inkml:trace>
  <inkml:trace contextRef="#ctx0" brushRef="#br0" timeOffset="23732.71">36096 8950 0,'39'59'15,"-39"20"-15,40 1 16,-40 59-16,99 158 16,-99-178-1,40 40 1,-40-119-1,0 0 1,-79-1 0,-1-39-1,-19-20 1</inkml:trace>
  <inkml:trace contextRef="#ctx0" brushRef="#br0" timeOffset="23881.82">36354 8533 0,'59'0'47</inkml:trace>
  <inkml:trace contextRef="#ctx0" brushRef="#br0" timeOffset="24316.17">36651 8295 0,'40'0'31,"20"0"-15,-21 0-16,1 0 16,0 0-16,-1 0 15,1 0 17,0 0-17,-40 119 1,0 99-1,0-59-15,0 79 16,0-79 0,0-120-1,0 1 1,0 0 0,-20-1-1,-79 21 1,-1 19-1</inkml:trace>
  <inkml:trace contextRef="#ctx0" brushRef="#br0" timeOffset="24759.98">39231 8275 0,'79'79'31,"-79"1"-31,40 58 16,-40 140 0,99 20-1,-59-179 1,-40-198 15</inkml:trace>
  <inkml:trace contextRef="#ctx0" brushRef="#br0" timeOffset="24966.94">39052 8751 0,'-39'0'16,"118"0"-1,-19 0 1,-1 0-1,40-40-15,120-19 16,-41 59 0,-19-40-1</inkml:trace>
  <inkml:trace contextRef="#ctx0" brushRef="#br0" timeOffset="26217.62">41077 7898 0,'0'0'0,"-60"0"0,1 0 16,19 0-16,-218 258 15,198 158 17,60 100-17,60-317 1,39-159-1,159-100 1,-60-99 0,-19 20-1</inkml:trace>
  <inkml:trace contextRef="#ctx0" brushRef="#br0" timeOffset="26379.2">41632 8950 0,'0'0'16,"0"79"-16,0-20 16,60 21-16,-60-1 31,0-99-15</inkml:trace>
  <inkml:trace contextRef="#ctx0" brushRef="#br0" timeOffset="26517.83">41811 8215 0,'0'60'32,"59"-20"-32,-59-1 0,0 1 15</inkml:trace>
  <inkml:trace contextRef="#ctx0" brushRef="#br0" timeOffset="31818.82">29905 12720 0,'19'-20'47,"1"20"-47,-20-20 0,179-39 15,-179 39-15,436-79 16,239-40 0,99 0-1,0-20 1,-80-59 15,-217 59-15,-140 20-1,-317 139-15,178-119 16,-19 0 0,-60 79-1,20 1 1,119-1-1,79 0 1,-297 40-16,396-79 16,1-20-1,59-1 1,-119 21 0,-40 0-1,-178-1 1,-20 41 15,60-41-15,-21 41-1,-158 39-15,159-40 16,79 20 0,-20 20-1,-219-20-15,120 0 16,-79 20-1,-60-20 1,0 1 78,0-1-79,0 0-15,0-159 16,0 140-16,-40-239 16,40 258-16,-99-298 15,99 279-15,-99-299 16,99 319-16,-80-339 16,1 61-1,20 39 1,-61 59-1,-18 1 1,-1-40 0,-20 19-1,20-19 1,20 60 0,99 138-1,-59-79-15,19 60 31,40 39-31,0 0 16,20 0 0,-19 20 109,-1 20-110,0-20-15,-59 20 0,-199 59 16,-119 20 0,357-99-16,-476 159 15,-119-60 16,139 0-15,456-99-16,-396 139 16,59 20-1,79 20 1,278-159-16,-238 138 16,0 21-1,-79-1 1,-40 1-1,-59 0 1,98-21 0,160-98-1,158-40-15,-60 0 16,-59 19 0,-99-39-1,-20 40 16,20-20-15,20 20 0,39-1-1,160-19-15,-200 79 16,199-99-16,-198 100 16,0 19-1,-20-40 1,218-79-16,-119 40 15,60-1 1,59-39 0,20 20 171,0 0-156,0 0-15,0 0-16,0 79 16,0-79-16,0 99 15,20 0 1,39 59 15,-39-19-31,-20-139 16,0 139-1,0 0 1,0-140-16,0 140 16,-60-20-1,41-79 1,19-1 0,0-19-1,0-20-15,0 59 16,0 40-1,39 20 1,-39-119-16,40 178 16,-40-178-16,60 179 15,-41-61 1,1 21 0,0 0 15,20-40-16,19-40 1,-19-39 0,0 20-1,39 19 1,0 40 0,-59-99-16,79 119 15,1-20 1,-81-60-1,1-19 1,-20-20 0</inkml:trace>
  <inkml:trace contextRef="#ctx0" brushRef="#br0" timeOffset="40180.25">32385 10696 0,'-20'0'234,"20"20"-140,0 19-79,-40-39-15,40 40 16,0 0 0,0-1 46,-39-39-46,39 40-16,0 0 31,0-1-15,-40-39-16,40 40 15,0 0 1,0-1 0,0 1 15,0-20 0,0 20 0,0-1-15,0 1 0,0 0-1,0-1 16,20-39 126,20 0-126,19 0-15,1 0-1,-60-19-15,79 19 16,-79-40-16,40 40 15</inkml:trace>
  <inkml:trace contextRef="#ctx0" brushRef="#br0" timeOffset="42248.28">33020 10815 0,'0'-40'46,"0"60"95,40 40-110,-40-21-15,0 1 0,39-40-16,-39 40 15,0-1 1,0 1-1,40-40-15,-40 40 32,0-1-17,0-19 17,40 40-17,-40-80 126,0-20-110,0 0 0,0 1 1,0-1-17,0 0 1,0 1-1,0-1 1,0 0 0,0 1 46,39-1-31,-39 0 1,40 40-32,-40-39 15,40 39 17,-40-40 108,-60 40-30</inkml:trace>
  <inkml:trace contextRef="#ctx0" brushRef="#br0" timeOffset="43545.35">33000 10815 0,'0'20'125,"20"-20"-109,-20 39 0,40-39-1,-40 60 1,0-20-1,0-1 1,0 21 0,0-21-1,39-39 1,-39 40-16,0 0 47,0-60 93,0-20-140,40 1 16,-40-1-16,0 0 16,0 1-16,40-41 15,-40 41 1,0 19 15,39 20-15,-39-40-1</inkml:trace>
  <inkml:trace contextRef="#ctx0" brushRef="#br0" timeOffset="44971.56">31631 12859 0,'0'79'31,"0"-19"-15,0 19-16,0 139 15,0-39 17,0-60-17,0-79 1,0 19-1,40-59-15,-40-20 47,0 0-47</inkml:trace>
  <inkml:trace contextRef="#ctx0" brushRef="#br0" timeOffset="45701.14">32107 13196 0,'0'0'0,"60"0"62,-1 0-62,21 0 16,-1 0-16,20 0 16,20 0-1,40 0 1,20 20-1,-140-40 1,1 20 0</inkml:trace>
  <inkml:trace contextRef="#ctx0" brushRef="#br0" timeOffset="45968.45">32901 12978 0,'79'40'31,"-39"-40"-15,0 59-16,19-19 16,-59-1 30,-59 21-30,19-60-16,0 40 16,1-40-16</inkml:trace>
  <inkml:trace contextRef="#ctx0" brushRef="#br0" timeOffset="47302.39">33715 12859 0,'19'79'16,"-19"-19"-16,0 39 15,0 0 1,40-39-1,-40-80 79,0-20-78,0 0-16,0 1 15,40-41 1,-1 41 0,-39-1-1,40 40 1,0-40 0,39 40-1,1 0 1,-21 0-1</inkml:trace>
  <inkml:trace contextRef="#ctx0" brushRef="#br0" timeOffset="48487.27">34449 13037 0,'39'0'46,"1"0"-30,20 0 0,138 20-1,-79-20 1,-20 40 0,40-40-1,-40-20 1,-99-20-1,-19 60 32</inkml:trace>
  <inkml:trace contextRef="#ctx0" brushRef="#br0" timeOffset="48720.15">35183 12898 0,'20'0'16,"19"20"-1,1 40 1,20-20 0,-60-1 15,-40 41 0,0-80-31,1 59 16,-1-19-16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04:35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37663 15161 0,'0'0'0,"-19"456"15,78-357 1,80 20-1,99-119 1,100-99 0,-21-79-1,-218 78-15,0-237 16,-39-159 0,-318 139-1,0 277 1,0 120-1,159 20-15,-100 178 16,60 39 0</inkml:trace>
  <inkml:trace contextRef="#ctx0" brushRef="#br0" timeOffset="2818.04">37703 15558 0,'-20'0'31,"20"19"-16,-39-19-15,39 40 16,-40-40 0,0 60-1,-59 59 1,0 39 0,-40 21-1,20-60 1,59-40-16,-98 120 15,-1 19 1,-99 0 0,-40 140-1,20-1 1,179-198-16,-99 118 31,19 1-15,-39 0-1,-179 238 1,159-119 0,-100 39-1,-19 80 1,40-79 0,39-1-1,-79 160 1,138-279-1,61-39 1,-100 159 0,99-239-1,20-19 1,20-80 0,40 0 15,39-59-16,0 19 1,60-59 31,40 0-31,-21 0-1,41 0 1,59 0-1,138 40 1,-58-40 0,39 59-1,20-59 1,39 0 0,258 60-1,-118 0 16,-60 39-15,19-20 0,1 20-1,238-39 1,-218-1 0,59 1-1,-60-60 1,-198 0-16,199 60 15,19 39 1,-39-40 0,-20 1-1,-60-60 1,199 139 0,-119-40 15,-80-20-16,159 20 1,-238-59 0,-20-40-1,-39 60 1,-21-60 0,-78 39-1,-61-39 1,-39-39 31,-20-100-32,-39-79 1,-60-120 0,0-79 15,59-19-16,-39 218-15,40-159 16,-1-20 0,-19-60-1,-120-257 1,140 357 0,-21 59-1,1 40 1,-20-79-1,-40-179 1,79 139 0,1 119-1,59 20 1,-40-139 15,-20 79-15,1 40-1,19 0 1,-59 0 0,-20-79-1,59 178 1,21 60 0,-1 19-1,-19-39 1,-61-20-1,21 1 1,40 58 0,19 21-1,-20 19 1,41 0 15,19 1-15,-60-1-1,60-39 1,-40 79 0,40-40-1,-39 0 1,39 0 0,-40 40-16,40-39 15,-40-1 1,1-39-1,-1 19 1,-59-79 0,99 80-1,-40 19 1,0 40 15,21-40-15,-61 1-1,41-1 1,19 20 0,-20-59-1,0-1 1,1 80 0,-1-19-1,-20 19 126</inkml:trace>
  <inkml:trace contextRef="#ctx0" brushRef="#br0" timeOffset="5288.48">25757 3790 0,'-20'0'63,"-19"0"-63,-61 0 15,41 0 1,-60 0 0,0 40-1,79 39 1,40 20 0,-40 1-16,40 217 15,-99 140 1,0 19-1,99-119 1,0-40 15,0-277-15,0-60-16</inkml:trace>
  <inkml:trace contextRef="#ctx0" brushRef="#br0" timeOffset="5538.32">24567 5497 0,'79'0'31,"20"-80"-15,60 80-16,59-119 15,0 60-15,100-1 16,-20 21 15,-120 39-15,-98 0-16</inkml:trace>
  <inkml:trace contextRef="#ctx0" brushRef="#br0" timeOffset="5990.11">26174 4822 0,'0'-40'47,"0"1"-16</inkml:trace>
  <inkml:trace contextRef="#ctx0" brushRef="#br0" timeOffset="7907.54">26511 4247 0,'0'0'0,"-39"0"16,-1 0-1,-40 79 1,1 119 0,20 219-1,59 59 1,-60 40-1,60-238 1,40-159 0,79-79-1,-20-120 1</inkml:trace>
  <inkml:trace contextRef="#ctx0" brushRef="#br0" timeOffset="8340.86">26888 4961 0,'159'119'16,"39"60"-16,1 79 15,-40 39 1,79 179 0,-99-376-1,-100-100-15,1 0 16,-40-100-16</inkml:trace>
  <inkml:trace contextRef="#ctx0" brushRef="#br0" timeOffset="8507.94">27801 5259 0,'0'0'0,"-258"317"31,99-99-31,-19 1 0,-179 197 31,297-356-15,20-60-16</inkml:trace>
  <inkml:trace contextRef="#ctx0" brushRef="#br0" timeOffset="8724.86">28575 4326 0,'60'20'16,"-21"59"-16,21 159 15,-60 199 1,0 238 0,-99-298-1,-40-100 1,-40-217-1</inkml:trace>
  <inkml:trace contextRef="#ctx0" brushRef="#br0" timeOffset="23269.95">37743 14803 0</inkml:trace>
  <inkml:trace contextRef="#ctx0" brushRef="#br0" timeOffset="24058.37">37743 14803 0,'0'20'187,"0"20"-171,-20-40 15,20 40-15,-40-1 46,40 1-15,0 0-16,0-1 48,-39-39-48,39 40-16,0 0 173</inkml:trace>
  <inkml:trace contextRef="#ctx0" brushRef="#br0" timeOffset="29058.19">41970 9148 0,'0'0'0,"-60"0"15,60-20 1,-40 20 0,1 0-1,-1 0 1,-59 40-1,59 0-15,0 118 16,-39 21 0,99 19-1,79-99 1,219-99 0,19-317-1,-198-60 16,-139 59-15,-238-178 0,59 496-1,0 80 1,1 257 0,39 20-1</inkml:trace>
  <inkml:trace contextRef="#ctx0" brushRef="#br0" timeOffset="31026.96">43577 8493 0,'20'99'31,"19"-19"-15,21-21-1,39 100 1,0-60-1,-39-79 1,-1 119 0,-19-79-1,-40-21 1</inkml:trace>
  <inkml:trace contextRef="#ctx0" brushRef="#br0" timeOffset="31250.36">44053 8632 0,'0'0'15,"-20"0"1,-19 20 0,-41 20-16,-98 138 31,39 21-16,20-100 1</inkml:trace>
  <inkml:trace contextRef="#ctx0" brushRef="#br0" timeOffset="34871.78">41712 9088 0,'-20'0'93,"20"40"-77,-40-40 46,0 40 17,40 0-33,-59-1-14,59 1-17,0 0 17,-20-40-17,20 39-15,0 1 16,0 0 15,0-1-15,0-19 15,-60 40 0</inkml:trace>
  <inkml:trace contextRef="#ctx0" brushRef="#br0" timeOffset="48884.21">39132 14883 0,'0'-40'94,"-20"40"-63,-20-40 219,1 40-219,58 0 188,21 20-204,0-20 1,-40 40 0,40-40-16,-1 40 31,21-40-15,-60 39-1,39-39 1,-39 40-1,40-40 1,0 40 0,39-1-1,-39 21 1,19-20 0,41-1-1,-120-39 48,-99 0-48</inkml:trace>
  <inkml:trace contextRef="#ctx0" brushRef="#br0" timeOffset="56498.59">39707 14228 0,'0'40'313,"0"19"-298,0 1 1,0-1 0,60 21-1,-60-41 1,40-39-16,-40 40 16,19-40-1,21 0 1,79 0-1,-59 0 17,19-60-17,-19-39 1,-21 0 0,-39-20-1,0 0 1,0 178 46,0-19-46,0 0-16,0 19 16,0 21-16,60 138 15,-60 40 1,0 40-1,0-159 17,0-100-17,0 1 1,-20-40 0,-20 0-16,-39 0 15,0-20 1,-1 20-1,1-40 1,39 40-16</inkml:trace>
  <inkml:trace contextRef="#ctx0" brushRef="#br0" timeOffset="61036.06">41890 8950 0,'0'0'0,"-40"0"31,40 19 32,0 21-63,0 0 16,0-1-16,0 1 15,0 40 1,80-1-1,-1-39 1,1 19 0,-1-59-1,-39-40-15,-1-118 16,-39-80 0,0 19-1,-39 160 1,-41 19-1,1 60 1,19 79 0,-19 40-1,79-99 1</inkml:trace>
  <inkml:trace contextRef="#ctx0" brushRef="#br0" timeOffset="70493.02">38298 14585 0,'0'40'156,"0"19"-140,-39 41-16,39-1 16,0 20-16,0 0 15,-40 40 1,40-120-1,0-58 126,0-21-125,0 0-1,20-19 1,-20 19-16,0 0 16,0 1-1,40-41 1,-1 1-1,-39 39-15,60-39 16</inkml:trace>
  <inkml:trace contextRef="#ctx0" brushRef="#br0" timeOffset="182038.06">7362 14426 0,'0'40'15,"0"0"1</inkml:trace>
  <inkml:trace contextRef="#ctx0" brushRef="#br0" timeOffset="183189.03">7283 14506 0,'39'0'125,"1"0"-94,20 0-15,-21 0-16,1 0 16,0 0-16,-1 0 15,61 0 1,-41 0-1,100 0 1,-20 0 0,-40 0-1,20 0 1,-40 0 0,1-20-1,-21 20 1,21 0-1,-41 0 17,-19 0-17,60 0 1,19 0 0,-20 0-1,-39 0-15,19 0 16,21 0-1,-1 0 1,1-40 0,-1 40-1,-39 0-15,39 0 16,20 0 0,-39 0-1,-1 0 1,1 0-1,-21 0 17,1 0-17,0 0 1,-1 0 0,61 0-1,-1 0 1,-99 20-1,139-20 1,-80 0 0,1 0-1,-1 0 1,21 0 0,-40 0-1,-1 0 1,1 0-1,39 0 17,-39 0-17,0 0 1,19 0 0,-19 0-1,19 0 1,1 0-1,-1 0-15,-19 0 16,39 0 0,-158 0 46,0 0-62</inkml:trace>
  <inkml:trace contextRef="#ctx0" brushRef="#br0" timeOffset="-172094.63">40461 9247 0,'0'0'0,"4783"-992"31,-3414 992-31,-317 0 15,595 317 1,-338 299 0,-1150-200-1,-159-237-15</inkml:trace>
  <inkml:trace contextRef="#ctx0" brushRef="#br0" timeOffset="-169075.13">41592 9962 0,'0'0'0,"0"19"109,-59 41-109,-20 39 16,-1 20-16,1 20 15,-1-40 1,-58 80-1,98-139-15,-79 79 16,20 59 0,-1 120-1,-19-20 1,-20-20 0,20-100-1,20-19 1,0 0-1,0 0 1,19-59 0,21 19 15,-21 20-15,41 20-1,-1 0 1,0-60-1,1-39 1,-1 19 0,0 60-1,-19-19 1,-21-21 0,21 0-1,19-39 1,-19 0-1,19 19 1,0 40 15,-19 1-15,-41-1 0,100-59-1,-39-40 1,39 39-1,-40 1 1,0 0 0,40 19 15</inkml:trace>
  <inkml:trace contextRef="#ctx0" brushRef="#br0" timeOffset="-159326.37">38358 14744 0,'0'40'109,"0"39"-93,-20-79-1,20 59-15,0-19 16,-40 59 0,40 20-1,0-79-15,0 0 16,0 0-1,0-1 1,0 1 15,0-60 1,-39 20-17,39-79 1,0-1-1,0 21-15,0-21 16,0 21 0,20-21-1,-20 41 1,59-80 0,-59 139 46,0 39-46,0-19-1,0 99 1,-40-20 0,1 20-1,-1-60 1,40-119 31,0-19-47,0-40 15,20-1-15,39-78 16,1 19 0,-20 60-1,-40 119 32,-20-20-47,20 139 16,-40-1 15,0 21-15,40-119-16,-39 0 15,39-1 1,0-59 15,20-198-15,19 79-1,-39 100 1,0 58 15,-20 120-15,20-59-1,0-21 1,-39-59 0,39 80 15,-40-80-15</inkml:trace>
  <inkml:trace contextRef="#ctx0" brushRef="#br0" timeOffset="-158202.85">38239 14724 0,'0'-59'16,"40"59"0,-40-40-16,39 40 62,-39 20-15,40-20-47,-60 0 125,20 20 125</inkml:trace>
  <inkml:trace contextRef="#ctx0" brushRef="#br0" timeOffset="-154914.08">40580 12204 0,'0'139'32,"20"-139"-32,-20 39 15,80-39 1,-41 0-16,1-19 15,20-21 1,-60-20 0,-20-19-1,-20 0 1,-59 79 0,0 119-1,59 59 16,0-39-15,80-139 0,39 0-1,21-119 1,-61-99 0,-39 178-1,-20 40 1,-39 119-1,-1 60 1,60-100 0,60-79-1,-20 0 1,-1-59 0,-39-21-1,0 41 16,-20 39-15,-39 19 0,19-19-1,60-39 32,-20-1-31,0 0-1,0 60 17,0 20-17,0 0 1,0-60 31</inkml:trace>
  <inkml:trace contextRef="#ctx0" brushRef="#br0" timeOffset="-152142.89">17066 14506 0,'19'0'125,"41"0"-109,-20 0 0,-1 0-1,1 0-15,139-20 16,-120 20 0,80-40-1,-20 40 1,20 0-1,-60 0 1,21 0 0,-21 0-1,60 0 1,-80 0 0,61 0-1,-41 0 1,0 0-1,20 0 1,-19 0 0,-21 0-1,-19 0 17,39-59-17,-19 59 1,19-40-1,-19 40 1,-20 0 0,59 0-1,-59 0 1,79 0 0,-60 0-1,20 0 1,-19 0-1,-20 0 1,-1 0 0,21 0-1,-20 0 1,-1 0 15,1 0-31,19 0 16,21 20-1,19-20 1,0 59 0,-19-59-1,-41 0 1,1 0 15,0 0 0,-60 0 110</inkml:trace>
  <inkml:trace contextRef="#ctx0" brushRef="#br0" timeOffset="-146240.53">39886 11628 0,'40'0'0,"-60"0"110,-20 40-110,0 0 15,-19 0-15,-20 19 16,-60 20 0,99-19-1,40-20 63,40-40-62,-40 59-16,99-59 16,-59 40-1,118 19 1,-78-59 0,-41 0-1,-39-19 32,0-21-31,0-99-1,0 20 1,-20-40 0,20 80-1,-39 79 1,39 59 46</inkml:trace>
  <inkml:trace contextRef="#ctx0" brushRef="#br0" timeOffset="-141768.9">16966 13057 0,'0'20'93,"0"20"-77,0 19 0,0-19-1,0 0-15,0 79 16,-39 20 0,39-20 15,-40 39-16,0 100 1,40-158 0,0-61-1,0 21 1,0-20 0,0-1-1,0 1 1,0 0-1,0-21 1,20-19 140,40 0-124,39 0-17,-59 0-15,-21 0 16,21 0-16,0 0 15,0 0-15,39 0 16,0 0 0,1 0-1,19 0 1,79 0 0,-39 0 15,-39-19-16,-21 19 1,0-40 0,-39 40-16,99-40 15,-40 40 1,20 0 0,20 0-1,-40 0 1,-59 0-1,20 0 17,39 0-17,-60 0-15,41 0 16,19 0 15,-20 20-15,1-20-1,79 0 1,-80 0 0,-39 0-1,19 0 1,40 40 0,-59-40-1,59 59 1,0-59-1,-19 40 1,59-40 0,-80 0-1,-19-20 17,0 20-17,19 0 1,-19 0-1,0 0 1,-1 0 15,1 0 1,-40-99 77,0 39-93,0 21-16,0-21 0,40 1 15,-40-21 1,0-59-1,39-119 1,21-19 0,-60 98-1,0 80 1,0 59 0,0 0 46,0 1-62,0-1 16,-20 40 93,-20 0-93,-19 0-16,-1-40 15,-39 40-15,0-39 16,-199-21 0,-19 60-1,-21 0 1,-19 0-1,159 0-15,-239-59 16,100 59 0,79-60-1,139 60 17,39 0-17,-39 0 1,40 0-1,19 0 1,21 0 0,-60 0-1,19 0 1,40 0 0,21 0 15,-100 0-16,79 0 1,40 20 250,0 79-251,0-39-15,0-1 16,0 40-16,0-19 16,0 19-1,-40 119 1,-39-79-16,39 20 15,40-139 1</inkml:trace>
  <inkml:trace contextRef="#ctx0" brushRef="#br0" timeOffset="-139916.79">45105 14744 0,'0'0'0,"-40"0"0,40 119 16,-99 179-16,39 575 31,60-159-15,100-535-16,118-140 15,238-138 1,21-357-1,-120-20 1,-258-179 0,-278 436-1,-19 219 1,-60 0 0,-159 258-1,318-178 1</inkml:trace>
  <inkml:trace contextRef="#ctx0" brushRef="#br0" timeOffset="-139633.54">45700 15518 0,'-79'436'31,"19"-217"-31,-19-1 16,19-59-16,60-20 15</inkml:trace>
  <inkml:trace contextRef="#ctx0" brushRef="#br0" timeOffset="-138462.15">42783 9902 0,'0'20'47,"0"39"-47,60 60 0,-1 60 16,21 0-1,98 277 1,21 40 0,-21 40-1,-39-318-15,99 258 16,-20-79-1,-39 20 1,0-60 0,-21 40-1,-58-238 1,-61-20 0,21-60-1,-20-19 1,-40-21-1,39-39 48,-39 60-47,40-60 30,-40 40 17</inkml:trace>
  <inkml:trace contextRef="#ctx0" brushRef="#br0" timeOffset="-136406.12">45244 16907 0,'0'40'79,"0"19"-79,-60 40 15,21 1-15,-21 38 16,-99 140-1,60-139-15,-99 139 16,39 79 0,-20 0-1,1 60 1,-21 79 0,-138 80-1,178-219 1,-19-20 15,-1-59-15,20 139-1,80-199 1,79-59 0,-40-1-1,40 21 1,-99 19-1,99-138 1,0-20 15,0-1-31,0 1 16,20-40 31,-20 40-47,178-40 15,279 59 17,-21-59-17,-39 0 1,20 0 0,-258 0-16,198-39 15,99-21 1,-19 60-1,-140-59 1,-39 78 0,159 81-1,-159-100 1,-20 0 0,40-40-1,-139 40 1,-60-40 15,-39 40-15,0 0 15,-40-39-15,39 39-1,-39-100 1,-19-58-1,19 78-15,-80-158 16,1-20 0,-100-20-1,80-19 1,-20-41 0,-218-396-1,118 377 16,61 119-15,-21-60 0,80 60-1,-20-99 1,59 79 0,1 218-1,19 0 1,40-19-1,-40-40 1,40-40 0,-39 59-1,39 41 1,-60-61 0,60 1-1,-40 0 1,1 20 15,-1-60-15,0 59-1,40 41 1,-59-61 0,59 61-1,-20-1 1,20 0-1,-40 40 17,-39 20 61</inkml:trace>
  <inkml:trace contextRef="#ctx0" brushRef="#br0" timeOffset="-131633.72">6846 16054 0,'20'0'47,"0"0"-32,0 0-15,-1 0 0,1 0 0,60 0 0,237-20 16,100 20 0,-377 0-16,634 0 15,239 99 17,-60 60-17,-813-139-15,555 79 16,-575-99-16,238 39 15,-159-19 1,-79-20 0,0 0 15,0 0 0,0 0-15,0 0-16,19 0 15,61-20 1,-81 20 0</inkml:trace>
  <inkml:trace contextRef="#ctx0" brushRef="#br0" timeOffset="-127100.72">39906 11529 0,'-40'0'31,"40"60"47,-59-1-62,59 1-16,-60 19 15,60-39-15,0-20 16,0 19-1,0-78 48,0-21-63,20 1 16,-20-80-1,40 59 1,-40 180 31,-20-1-32,20 20-15,-80 79 16,41-158 0,39 0-1,0-60 16,0-60-31,119-257 32,-80 178-17,1 159 1,-40 20 0,0 60-1,-20 138 1,-59-20-1,39-118 1,40-41 0</inkml:trace>
  <inkml:trace contextRef="#ctx0" brushRef="#br0" timeOffset="-125030.7">38398 14605 0,'39'-40'31</inkml:trace>
  <inkml:trace contextRef="#ctx0" brushRef="#br0" timeOffset="-124130.58">38358 14645 0,'0'-40'31,"-20"40"31,-20 0-15,40 20-31,0 20-1,20-40 48,20 0-47,-40-20-1,40-20 1,-40 0-1,-20 40 48,20 20-47,-20-20-16,20 40 15,-60 0 1</inkml:trace>
  <inkml:trace contextRef="#ctx0" brushRef="#br0" timeOffset="-117930.96">12760 16054 0,'-20'0'31,"-20"0"79,-20 39-95,1 21 1,-20 19 0,39-39-1,0 0-15,0-1 16,40 1 15,0 0 0,20-40 110,40 0-125,-20 0-16,-1 0 15,1 0-15,19 0 16,21 0-1,-40 0 1,-21-20 0,-19-20 77,0 0-77,0 1 0,0 19-1,0-20 1,-19-19-16,-21-1 16,40 20 15,-40 40-16</inkml:trace>
  <inkml:trace contextRef="#ctx0" brushRef="#br0" timeOffset="-114434.75">14288 16252 0,'39'-40'79,"1"40"-64,0 0 1,19 0-1,-19 0-15,-1 0 16,1 0-16,-20 0 16,20 0-16,39 0 15,-19 0 1,19 0 0,-20 0 15,-19 0-31,40 0 15,-1 0 1,0 0 0,1 0-1,-21 0 1,-19 0 0,59 0-1,-59-39 1,79 39-1,-20 0 1,-20 0 0,1 0-1,39-40 1,-20 40-16,-20 0 16,199-40 15,-20-19-16,-20 59 1,40-40 0,-79 40-1,19-59 1,40 59 0,-79 0-1,39 0 1,-99 0-1,0 0 1,20 0 0,-20 0-1,-40 0 1,20 0 0,-39 0 15,-20 0-16,99 0 1,-100 0 0,-39 19 31,40-19-47,-60 0 140,-59 0-140</inkml:trace>
  <inkml:trace contextRef="#ctx0" brushRef="#br0" timeOffset="-110996.31">40799 12263 0,'0'0'0,"-40"0"16,0 0 109,1 0-109,-21 0-1,1 40-15,-21 39 16,1-39 0,39-40-1,40 40 1,0 0 15,20-40-31,20 0 16,19 39 15,21-39-15,-41 0-16,41-59 15,-1-1 1,-79 1-1,40-1 1,-60-59 0,-20 119-1,-19 0 1,-21 60 0,41-21-1,39 1 1,19-40 31</inkml:trace>
  <inkml:trace contextRef="#ctx0" brushRef="#br0" timeOffset="-109323.77">40442 11926 0,'-40'0'31,"40"20"-16,-40-20-15,40 59 16,-119 41 0,-20 39-1,0 59 1,60-119-16</inkml:trace>
  <inkml:trace contextRef="#ctx0" brushRef="#br0" timeOffset="-106622.42">38080 12363 0,'0'0'0,"-40"0"16,80 59 93,40-59-93,39 0-16,0 40 16,59-40-1,358 99 1,-278-20 0,-99-19-1,-120-60 1,-39 40-1,-99-40 1,-159-40 0</inkml:trace>
  <inkml:trace contextRef="#ctx0" brushRef="#br0" timeOffset="-106321.7">39211 12323 0,'80'0'31,"-80"79"-31,79-39 16,-19 0-16,-21-1 16,41 61-1,-1-21 1,-79-39-1,-40 19 1,-178 1 0,-40 19-1,159-39-15,59 0 16,40-1 0</inkml:trace>
  <inkml:trace contextRef="#ctx0" brushRef="#br0" timeOffset="-102968.59">19725 15974 0,'20'0'62,"59"0"-46,-39 0-16,-1 0 15,1 0-15,19 0 16,80 0 0,40 0-1,99 0 1,-20-59-1,-179 59-15,100 0 16,-21 0 0,-19 0-1,0 20 17,60-20-17,-80 0 1,0 0-1,99 0 1,40 0 0,-79 0-1,-1 0 1,1 0 0,-20-20-1,-100 20-15,80 0 16,-20 0-1,40 0 1,19 20 0,41-20-1,-60 0 17,39 0-17,20 0 1,-39 0-1,118 0 1,-118 0 0,20 0-1,-41 0 1,61 0 0,-61 39-1,1-39 1,-40 60-1,20-60 1,20 0 0,-40 0-1,20 0 1,0 0 15,59 0-15,-79 0-1,20 0 1,-20 0 0,20 0-1,-60 39 1,1-39 0,-1 0-1,-19 0 1,-21 0-1,1 0 1,0 0 0,-1 0 15,1 40-15,40-40-1,78 0 1,-19 0-1,20 0 1,-60 0 0,-59 0-1,-1 40 1</inkml:trace>
  <inkml:trace contextRef="#ctx0" brushRef="#br0" timeOffset="-100014.41">28873 16113 0,'19'0'157,"21"0"-157,-20 0 0,20 0 0,19 0 15,1 0 1,-21 0 0,-19 0-1,0 0 1,-20 20 15,20-20 0,0 0-15,39 20-16,-39-20 0,119 0 16,-99 20-1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11:52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15994 4068 0,'0'99'125,"0"-19"-125,0-21 16,0-19-16,0 39 16,0 40-1,0 60 1,0-140 15,40-39 47,-1 0-78,41 0 16,-1 0-16,-59 0 15,59 0-15,-19 0 16,119 0 0,19 0-1,-59 0-15,218 0 16,40 0 0,79 0-1,-19 60 16,257 0-15,-158-60 0,-1 0-1,1 0 1,317 0 0,-198 0-1,-40-40 1,-80 40-1,-39 0 1,199 40 0,-279-40-1,-98 59 1,-41 1 0,80-21-1,-79 21 16,-120-60-15,-39 0 0,-39 0-1,-21 0 1,-79-40 62,-40-59-78,40 39 0,0 1 16,-39-140-1,39 21 1,0 118-16,0-39 16,0 59-1,-40 40 16,40-39-15,-40 39 0,1-40 15,-61 40-15,1-40-1,-60 40 1,-99-59-1,20 59 1,-20 0 0,-218 0-1,39 0 1,-39 0 0,-40 0 15,80 0-16,217 0-15,-177-60 16,-41 60 0,-39 0-1,59 0 1,-99 0 0,199 0-1,-1 0 1,-19 0-1,59 0 1,0 0 0,119 0-1,-19 0 1,-1 0 0,-79 0 15,139 0-16,-40 0 1,20 0 0,1 20-1,78-20-15,-79 0 16,20 0 0,0 0-1,-20 0 1,-59 60-1,79-60 1,0 0 0,-20 0-1,-119 0 1,119 0 15,40 0-15,19 0-1,21 0 1,-100 0 0,40 39-1,20-39 1,19 40 0</inkml:trace>
  <inkml:trace contextRef="#ctx0" brushRef="#br0" timeOffset="1177.88">23376 4405 0,'0'-39'32,"0"138"30,0 60-62,59 19 16,1-79-16,-20-59 15,-1-40-15,21 0 16,39-59 0,-39-219-1,19-40 1,-99 140 15,-139 78-15,80 100-1,0 60 1,-1 317 0,80-258-16</inkml:trace>
  <inkml:trace contextRef="#ctx0" brushRef="#br0" timeOffset="1611.24">23654 5576 0,'20'-40'31,"59"-19"-15,-79 19-16,59 40 16,-19 0-1,-40 40 1,0 99-16,-40 317 15,40-198 1,20-218 0,20-40-1,0-20 1,-1-139 15,-39 80-31</inkml:trace>
  <inkml:trace contextRef="#ctx0" brushRef="#br0" timeOffset="1761.84">23674 5040 0,'0'20'31,"0"20"-15,59 0-16,-19-1 15</inkml:trace>
  <inkml:trace contextRef="#ctx0" brushRef="#br0" timeOffset="5164.32">18336 3254 0,'39'0'47,"-59"0"187,-19 0-218,-21 0 0,-19 0-1,39-39 1,40 59 93,0 39-109,0 20 16,0-19-1,0-1-15,0 61 16,0-41 0,20-39-1,-20 39 1,0-59 0,0 20-16,60 39 15,-1-79 110,-19-60-109,-1 60-16,1-39 15,0 39-15,19 0 16,-19 0-16</inkml:trace>
  <inkml:trace contextRef="#ctx0" brushRef="#br0" timeOffset="6431.96">18633 3453 0,'0'-20'78,"20"-20"-63,20 60 17,-40 20-17,0 19-15,0 21 16,0 19 0,39-59-1,1-40 1,0 0-1,0 0 1,-1-100 0,-39 61-16</inkml:trace>
  <inkml:trace contextRef="#ctx0" brushRef="#br0" timeOffset="6565.61">18732 3076 0,'20'20'32,"-20"79"-17,40-59-15</inkml:trace>
  <inkml:trace contextRef="#ctx0" brushRef="#br0" timeOffset="6825.42">19030 3413 0,'40'0'47,"19"0"-31,41 0-1,-61 0-15,1 0 16</inkml:trace>
  <inkml:trace contextRef="#ctx0" brushRef="#br0" timeOffset="7267.78">19467 3314 0,'39'0'31,"1"59"0,-40 1-31,0-1 16,0 1 0,0 19-1,0-98 63,0-21-62,0 0-16,40 0 16,-40 1-16,0-1 15,79-39 1,-39 19 0,0 60 15,-40-39-31,0 58 31</inkml:trace>
  <inkml:trace contextRef="#ctx0" brushRef="#br0" timeOffset="7755.48">20340 3691 0,'-40'0'47,"40"40"-32,-40 19 1</inkml:trace>
  <inkml:trace contextRef="#ctx0" brushRef="#br0" timeOffset="8325.44">20717 3354 0,'0'-20'31,"20"20"-15,39-40 0,1 40-1,-1 79 17,-59-19-17,0 39-15,0 100 31,40-199 16,-40-80-31,40 21-16</inkml:trace>
  <inkml:trace contextRef="#ctx0" brushRef="#br0" timeOffset="8482.04">20975 2917 0,'0'20'47,"0"20"-47,20 39 15,-20-20-15</inkml:trace>
  <inkml:trace contextRef="#ctx0" brushRef="#br0" timeOffset="8767.81">21253 3512 0,'59'-20'63,"-19"20"-48,-20 0-15,59 0 16,-19 0-1,-1-59-15,1 59 0</inkml:trace>
  <inkml:trace contextRef="#ctx0" brushRef="#br0" timeOffset="9202.67">21749 3274 0,'0'20'78,"0"20"-78,0 19 15,0 40-15,0-19 16,0 19 0,0 40-1,39-139 48,21 0-48,-20 0 1,-1-20-16,61 20 16,-61 0-1,-39-40 1</inkml:trace>
  <inkml:trace contextRef="#ctx0" brushRef="#br0" timeOffset="10268.33">22285 3195 0,'19'0'16,"-19"-40"-1,80 40 1,-21 0 0,-19 0 15,0 0-16,-40 20 48,0 20-47,0-1-16,0 100 15,0 40 1,39-20-1,-39-40 1,0-60 0,-20-59 31,-19 0-32,-21 0 1,1 0-1,-21 40 1</inkml:trace>
  <inkml:trace contextRef="#ctx0" brushRef="#br0" timeOffset="11086.18">18475 4266 0,'39'0'32,"-39"-39"-17,40 118 48,-40 0-63,0 41 15,0 177 1,0-158 0,40-79-1,-40-140 17</inkml:trace>
  <inkml:trace contextRef="#ctx0" brushRef="#br0" timeOffset="12120.44">21630 3989 0,'39'0'32,"1"0"15,0 79-32,-40 20 1,0-19-16,0 19 0,59-20 15,-59 1 1,0-41 0,0-19-16,0 20 15,0 39 1,0 0 0,0-39-1,-20 20 1</inkml:trace>
  <inkml:trace contextRef="#ctx0" brushRef="#br0" timeOffset="13035.51">20122 4882 0,'39'19'32,"-39"41"-32,40 39 15,-40-19-15,40 58 32,178 61-17,-79-100 1,39-59-1,41 39 1,-120-79-16,40 0 16,0 0-1,-20 0 1,59 0 0,41-59-1,-61-60-15,41 0 16,39-40-1,-79 40 1,59-20 0,-139 99-1,-39-19 17,-40-1-17,0 100 48</inkml:trace>
  <inkml:trace contextRef="#ctx0" brushRef="#br0" timeOffset="13338.22">22622 4941 0,'20'0'15,"19"0"1,1-20 0,178-39-1,1 19 1,-180 40-1,-19 0 1,-20 20 0,-39 139-1,-21-20-15,-99 138 16,-99-98 0</inkml:trace>
  <inkml:trace contextRef="#ctx0" brushRef="#br0" timeOffset="16674.37">10676 13633 0,'0'-20'79,"-20"20"-64,-39 0 1,-1 0-1,20 0 17,40 20-1,20 39-15,-20 40-1,0-39 1,0-1-16,0 140 15,60-1 1,-60-98 0,0-61-1,39-39 1,21 0 31,-20 0-32,39 0 1,119 0 0,60 0-16</inkml:trace>
  <inkml:trace contextRef="#ctx0" brushRef="#br0" timeOffset="17725.59">15081 13474 0,'0'-40'15,"20"40"32,20-39-47,-1 39 16,21 0 0,-20 0-1,-40 19 1,0 41-1,0-1 1,0 160 0,39-41-1,-39-19 1,0-119 0,0-1 15,0 1-31,-19-40 62,-21 0-46,-20-40 0,1 40-1</inkml:trace>
  <inkml:trace contextRef="#ctx0" brushRef="#br0" timeOffset="18269.64">13176 14327 0,'0'40'47,"0"0"-31,-20 19-1,20-39 1</inkml:trace>
  <inkml:trace contextRef="#ctx0" brushRef="#br0" timeOffset="20277.82">15736 11609 0,'-40'0'94,"40"-40"-94,-59 40 16,-40 0-1,59 0-15,20 0 16,-59 0 0,19 20-1,21-20 1,-1 0-1,0 39 1,-39 21 0,-60-20-1,119-1 1,20 1 0,-40-40 15,40 40-16,-59 118 1,59-38 0,-40 18-1,40-78 1,0 119 0,0-60-1,20-40 1,99 20-1,-40-39 1,-39-60-16,59 39 16,-19 41-1,-1-21 1,20 1 15,80-1-15,-40-59-1,-20 0 1,20-39 0,-60-1-1,40 40 1,-39-40 0,-1 1-1,0-21 1,40-79-1,-39 60 1,-41 19 0,-39-19-1,40 19-15,-40-79 16,40 40 0,-40-20 15,-20 40-31,-20-1 15,-79-98 1,-79 19 0,39 119-1,-39-39 1,-140 39 0,180 40-1,58 20 1,100 40-1,0-21-15</inkml:trace>
  <inkml:trace contextRef="#ctx0" brushRef="#br0" timeOffset="21278.69">19090 11906 0,'0'-39'32,"0"-21"-32,-40 60 0,-20-59 15,-59 19 1,-99-40 0,99 80-16,-99 0 15,39 20 1,-39 139-1,79-20 1,99 40 0,40-1-16,0 140 15,100 19 1,158-79 15,396-99-15,-78-239-1,-1-118 1,-138-40 0,-378 119-1,-78-119 1,-339-179 0,-118 0-1,-40 100 1,-139 297-1,199 198 1</inkml:trace>
  <inkml:trace contextRef="#ctx0" brushRef="#br0" timeOffset="30271.86">10894 11033 0,'0'0'0,"40"0"62,-40-20-30,-20 20-17,20-39 1,-20 39-16,-19 0 15,-1 0 1,0 0 15,40 39 16,0 41-31,0-21-1,20 60 1,-20 238 0,0-178-1,0 0 1,0-140-16,0 21 16,40-60-1,-1 0 63,1 0-62,20 0 0,-21 0-1,-39-20-15,60 20 16</inkml:trace>
  <inkml:trace contextRef="#ctx0" brushRef="#br0" timeOffset="32341.88">16748 10497 0,'20'0'141,"20"-39"-125,-1 39-16,1 0 0,0 0 15,-1 0-15,1 0 32,0 0-17,-40 39 79,0 21-94,-40 19 16,40-19-16,0 19 15,-40 1-15,40 58 16,0 41-1,0-60 1,20-59-16,-20 39 16,0 20 15,0-79-15,0-1-1,-39-39 63,-1 0-62,-20 0-16,-59-20 16,0 20-16</inkml:trace>
  <inkml:trace contextRef="#ctx0" brushRef="#br0" timeOffset="44279.75">29825 14506 0,'0'0'0,"0"39"0,40-39 15,-40 40 1,0 0 0,40-40-16,-40 40 15</inkml:trace>
  <inkml:trace contextRef="#ctx0" brushRef="#br0" timeOffset="45398.78">29607 14327 0,'-40'0'46,"40"-39"-46,40 39 79,19 0-64,1 0 1,-20 0 15,-1 19-15,-39 61-1,80-41-15,-80 1 16,39 0 0,-39-1-16,40 1 15,0 20-15,-40 19 16,39-59-1,1 39 32,-40-118 0,0 19-47,79 1 16,-39-1-1,20-40-15</inkml:trace>
  <inkml:trace contextRef="#ctx0" brushRef="#br0" timeOffset="45834.13">30202 14228 0,'-20'0'15,"-19"0"32,39 79-31,-40-39-16,40 20 16,-79-1-16,-1 80 15,-19 0 1,59-80-1,60-78 48,-20-21-47</inkml:trace>
  <inkml:trace contextRef="#ctx0" brushRef="#br0" timeOffset="46849.92">32008 14188 0,'0'80'31,"0"-21"-31,0 40 0,0 40 16,40-20 0,19-59-1,60-20 1,-39-40 15,19-20-15,-20-139-1,-39 20 1,-40 80-16,0 19 16,0 0-1,-20 60 32,20 20-47,0 99 16,-40 39-1,40 60 1,-59 20 0,59-99-16,-60 139 15,21-140 1,39-118 15,-139-40 0,40-40-15,-40-59 0,99 60-16</inkml:trace>
  <inkml:trace contextRef="#ctx0" brushRef="#br0" timeOffset="49619.1">29627 11430 0,'0'40'0,"0"19"16,0 1 0,-40-1-1,40-19 1,0 39 0,0 21-1,-40 118 1,40-40-1,0-39 1,0-20 0,0 40-1,0-79-15,0 98 16,-39-19 0,39-60 15,0-59-16,0-1 1,20 1 0,-20 40 15,0-41-15,0 21-16,0-1 15,39-19 1,-39 0 62,40-40-78,-40 39 16,40-39-1,-1 0 1,21 40-1,-21-40 1,61 0 0,-21 40-1,-39-40-15,19 0 16,-19 0 15,0 0 0,-1 0-15,1 0 62,-40-20-62,0-20-1,0 20 17,0-79-17,0 40 1,0-1-16,0-39 16,40-80-1,-40-198 1,59 159-1,-59 39 1,40 1 0,-40 118-16,0-79 15,0 80 1,0-21 0,0 1 15,0 20-16,0-21 1,-20 40 109,-20 40-109,40-39-1,-39 39-15,-41 0 16,41 0 0,-80-40-1,-20 40 1,-20 0-1,119 0 1</inkml:trace>
  <inkml:trace contextRef="#ctx0" brushRef="#br0" timeOffset="50506.23">31055 12005 0,'0'0'0,"-19"0"32,-21 0-32,0 0 31,-19 100 16,59-1-47,-40 139 15,40 60 1,-59-1 0,59-197-1,0-120 48,0-40-63,-40-19 15</inkml:trace>
  <inkml:trace contextRef="#ctx0" brushRef="#br0" timeOffset="50736.63">30639 12581 0,'0'0'0,"20"0"31,-1 0-31,21 0 16,79-40 0,-79 40-1,19 0 1,21 0 15,-41-39-31</inkml:trace>
  <inkml:trace contextRef="#ctx0" brushRef="#br0" timeOffset="51069.75">31175 12303 0,'-20'0'16,"-40"79"0,60 1-1,0 138 1,0-39-1,0-159 1,40-40 15,-40-60-31</inkml:trace>
  <inkml:trace contextRef="#ctx0" brushRef="#br0" timeOffset="51247.28">31294 12442 0,'0'0'0,"0"20"0,99 79 16,-60 0-1,41-59-15,-40 39 32,-40-98-1</inkml:trace>
  <inkml:trace contextRef="#ctx0" brushRef="#br0" timeOffset="51419.82">31472 12482 0,'-99'99'31,"99"-59"-31,-79-1 0,79 1 15,-40-40 1</inkml:trace>
  <inkml:trace contextRef="#ctx0" brushRef="#br0" timeOffset="51587.37">31849 12363 0,'0'0'0,"0"99"0,0-20 16,0 40 0,-39 20-1,-61 20 1,41-159 0</inkml:trace>
  <inkml:trace contextRef="#ctx0" brushRef="#br0" timeOffset="53522.25">32246 10735 0,'0'0'0,"0"60"15,0-20 1,0 39 0,-20 60-1,20-80-15,-59 80 16,59-20 0,0 40-1,-40 79 1,-19 139-1,-1-119 1,20-59 0,40-21 15,0-19-15,0-79-1,0 39 1,0 19-1,0-38 1,0-21 0,0-19-1,0-1 1,0 1 0,0 79-1,0-120 95,20-19-95,20 0 1,39 0-1,-39 0-15,39 0 16,1 0-16,-21 0 16,100 0-1,0 0 1,59 0 0,-198 0-1,59 0 1,-79-79 78,0 19-94,0 1 15,40-40-15,-40 19 16,59-178-1,-59 40 1,40 0 0,-40 19-16,0-78 15,0 19 1,0 79 0,0 0-1,0 21 1,0-120-1,0 179 1,0 59 15,0-59-15,0 39 15,0 21-15,-20 39 93,-19 0-93,-41 0-1,1-40-15,19 40 16,-19 0-16,-20 0 16,19 0-16,-297-60 31,318 60-15,19 0-1,80 40 16,-40 0-31</inkml:trace>
  <inkml:trace contextRef="#ctx0" brushRef="#br0" timeOffset="54090.25">33893 11450 0,'0'0'0,"0"-40"16,-59 40-1,-60-40 1,39 100 0,21 138-1,-1 179 1,60 20-1,0-238-15,0 59 16,0-79 0,0-119-1,0-139 17</inkml:trace>
  <inkml:trace contextRef="#ctx0" brushRef="#br0" timeOffset="54323.15">33377 12343 0,'0'0'0,"20"-40"32,40 40-17,98 0 1,-19 0-1,0-40 1,20-19 0,-80 59-1,-79-40-15</inkml:trace>
  <inkml:trace contextRef="#ctx0" brushRef="#br0" timeOffset="54656.25">34111 11807 0,'0'0'0,"0"60"47,0 19-47,-59 40 16,59 20-16,-40 119 15,40-119 1,0-100 0,0 1-1,40-40 1,-40-40-16,119-138 15,-119 98 1</inkml:trace>
  <inkml:trace contextRef="#ctx0" brushRef="#br0" timeOffset="55057.18">34290 12164 0,'0'0'16,"40"0"0,-40 20-1,39 59 1,1 1-1,39-41 1,-19-39 0,0-79-1,-1-40 1,1 40 0,-60 138 30,-40 40-30,40 20-16,0 1 16,-60 217-1,-19-79 1,39-60 0,1-158-1,-41-40 1,1-20-1,-1-20 1,-19-98 0,99 58-1</inkml:trace>
  <inkml:trace contextRef="#ctx0" brushRef="#br0" timeOffset="55591.25">35004 11787 0,'119'60'31,"-119"-21"-31,60 41 15,-60-21-15,79 100 16,-39 20 0,-40-1-1,-99-39 1,-80 40 0</inkml:trace>
  <inkml:trace contextRef="#ctx0" brushRef="#br0" timeOffset="64598.98">16292 14625 0,'0'0'16,"0"99"-1,0-59-15,0 39 16,-20-39 0,-20-1-1,0-39 16,1 0-15,-1 0 0,0 0-1,1 0 1,39-39 0,-40-1-16</inkml:trace>
  <inkml:trace contextRef="#ctx0" brushRef="#br0" timeOffset="65182.42">16371 14347 0,'0'20'16,"0"20"-1,0-1 1,0 1-1,0 0 17,0-1-17,0 61 1,0-21 0,-20-39-1,20-1 1,-39-39-1,-1 0-15,0 0 16,40-20 0</inkml:trace>
  <inkml:trace contextRef="#ctx0" brushRef="#br0" timeOffset="65583.86">16411 13970 0,'39'20'32,"-39"39"-17,40-59-15,-40 40 16,40-40-16</inkml:trace>
  <inkml:trace contextRef="#ctx0" brushRef="#br0" timeOffset="67817.45">17085 14526 0,'20'0'46,"40"39"-46,-20-39 16,-1 0-16,-39 40 16,60-40-1,-60 40-15</inkml:trace>
  <inkml:trace contextRef="#ctx0" brushRef="#br0" timeOffset="67985">17125 14863 0,'0'0'0,"20"0"47,59 0-47,1 0 16,-41 0 0,21 0-16</inkml:trace>
  <inkml:trace contextRef="#ctx0" brushRef="#br0" timeOffset="68285.2">17621 14506 0,'60'0'16,"-1"0"-16,1 0 15,-1 0-15,60 0 16,-59 0 0,0 20-1,-60 59 1,0 20 0,0 20 15,0-79-16,0 0 1</inkml:trace>
  <inkml:trace contextRef="#ctx0" brushRef="#br0" timeOffset="68919">18157 14268 0,'60'20'31,"-60"19"-31,0 21 31,-40 19-15,-20-39 0,-79 99-1,-79 39 1,178-178-1,60 0 1,20 0 0</inkml:trace>
  <inkml:trace contextRef="#ctx0" brushRef="#br0" timeOffset="69168.85">18475 14208 0,'19'-40'31,"21"40"-31,20 20 16,-21 40-1,1-1 1,-40 21-1,0 78 1,-79-58-16</inkml:trace>
  <inkml:trace contextRef="#ctx0" brushRef="#br0" timeOffset="69303.5">18494 15180 0,'0'0'0</inkml:trace>
  <inkml:trace contextRef="#ctx0" brushRef="#br0" timeOffset="69836.59">17125 14228 0,'0'0'0,"99"218"0,1 40 16,158 397 0,19 40-1,-38-338 1,-180-357-16</inkml:trace>
  <inkml:trace contextRef="#ctx0" brushRef="#br0" timeOffset="77223.5">26293 10021 0,'0'0'0,"0"20"78,59 79-62,-59-59-1,0 0-15,0-1 16,0 1 0,0 0-1,60-40 141,-20 0-140,-1 0 0,1 0-1,0 0 1,-1 0 0,-19 0 15,20 0-16,0 0 17,-1 0-17,-39-20 1,40 20 0,0 0-1,-1 0 16,1 0-15,0 0 0,0-40-1,-1 40 1,1 0 0,0 0-1,-1 0 1,1 0-1,0 0 1,-21 0 15,21 0-15,0 0 0,0 0-1,19 0-15,-19 0 31,39 0-31,-59 0 32,20 0-17,-1 0 1,61 0 0,-61 0-16,41-59 15,-21 59 1,-19 0-1,0 0 1,-1 0 0,21 0-1,59 0 1,-40 0 0,40 0-1,-20 0 16,-19 0-31,-1 0 32,20 0-17,80 0 1,-60 0 0,-59 0-1,19 0 1,40 0-1,-40 0 1,1 0 0,19 0-1,-20 0 1,80 0 0,-60 0-1,20 0 16,-79 0-31,39 0 32,-59 0-32,60 0 15,19 0 1,0 39 0,-39-39-1,59 0 1,-80 0-1,1 0 1,0 0 0,0 0-1,-1 0 1,1 20 0,0-20-1,-21 0 16,21 0-31,0 0 32,-1 0-1,-39 40-15,40-40-1,0 0 16,0 0 1,-1 0-17,1 0 126,-40 39 140,40-39 235,-1 0-501,1 0 1,0 0 0,-21 0-1,21 0 1,0 0 0,0 0 15,-1 0-16,1 0 1,0 0 0,19 0-1,1 0 1,-21 0 0,1 0-16,39 0 15,21 60 1,-1-60-1,-59 0 1,-1 0 0,1 0-1,0 0 1,-1 0 0,41 0-1,-41 0 16,21 40-15,-1-40 0,-19 0-1,0 0 1,-1 0-16,1 0 16,0 39 15,0-39-16,19 0 17,-19 0-17,-1 0 1,1 0 0,-40 40-1,40-40-15,0 0 31,-1 0-15,1 0 0,0 0 46,-1 0-15,-39-20 62,0-19-109,0-1 16,0 0-16,0 0 16,40-59-1,-40 60 1,0-1 0,0 0-1,40 40 1,-40-59-1,0-1 1,39-59 0,-39 179 156,-119 19-157</inkml:trace>
  <inkml:trace contextRef="#ctx0" brushRef="#br0" timeOffset="84206.03">28555 8870 0,'0'40'110,"0"39"-95,0-59 1,0 20 78,40-40-79,0 0 1,-1 0-16,1 0 15,19 0-15,41 0 16,78 0 0,41 59-1,257 1 1,-139-60 0,0 79-1,1-19 1,-21-1-1,-138 1-15,238-1 16,-140-59 15,61 60-15,-80-20 0,119 19-1,-80 1 1,21-1-1,-20-59 1,-21 0 0,180 60-1,-239-60 1,0 39 0,-158-39-1,178 40 1,-198-40-1,-1 40 17,1-40-17,-40-20 142,60-60-142,-60-19-15,59 0 16,-59 20-16,60-120 15,-21 100 17,-39 59-17,-79 80 142</inkml:trace>
  <inkml:trace contextRef="#ctx0" brushRef="#br0" timeOffset="90948.19">31055 8533 0,'0'0'0,"0"39"78,0 1-62,0 0-16,-19 0 16,19-1 15,0 1 219,0 0-203</inkml:trace>
  <inkml:trace contextRef="#ctx0" brushRef="#br0" timeOffset="91683.29">31214 8553 0,'-39'19'141,"-1"21"-125</inkml:trace>
  <inkml:trace contextRef="#ctx0" brushRef="#br0" timeOffset="93296.01">31075 8553 0,'0'19'47,"0"21"-31,0 0-16,0 0 15,0 59 1,0-20 0,0 1-1,0-41 1,-39-39 0,58 0 155,1 0-155,60 0 0,-41 0-16,1 40 15,20-40-15,39 0 16,0 0 0,40 40-1,-20-40 1,99 0-1,-79 39 1,-59 1 0,58-40 15,41 60-15,-20-60-1,19 0 1,21 39-1,59-39 1,-139 0-16,119 0 16,60 60-1,39-1 1,40-19 0,-218-40-1,-80 40 1,-39-40-1,19 0 1,-19 0 0,99 0 15,-40 0-15,40 0-1,-20-20 1,-20 20-16,80 0 15,-40 0 1,-60 0 0,1 0-1,19 0 1,0 0-16,-20 0 16,21 0-1,-61 0 1,80 0-1,-39 0 1,-41 0 15,-39-60 126,40 1-157,-40-21 15,0 1-15,0-20 16,0-20-16,0-20 15,40 20 17,-40 99-17,0-20 1,0 60 62,-40 20-62,-19-1-16</inkml:trace>
  <inkml:trace contextRef="#ctx0" brushRef="#br0" timeOffset="98357.62">29091 15677 0,'20'39'110,"19"-39"-110,21 40 15,0-40-15,78 59 16,140-19-1,139-40 1,139 60 0,-219-1-1,80 1 1,-80-1 0,139 1 15,-178-1-16,0-19 1,-80-40 0,-59 0-1,-120 0 1,-39 40 0,40-40-1,0 0-15,-1 0 16,-98 0 93</inkml:trace>
  <inkml:trace contextRef="#ctx0" brushRef="#br0" timeOffset="101598.05">28595 8692 0,'0'19'141,"-20"41"-126,20 19 1,0-19-1,0-20 1,-40-1 0,40-59 171</inkml:trace>
  <inkml:trace contextRef="#ctx0" brushRef="#br0" timeOffset="104433.53">35381 14962 0,'0'0'0,"40"20"31,99 20-15,0 59 0,119 159-1,-60 79 1,-138-198-1,-1-99 1,-59-139 15,0-20-31</inkml:trace>
  <inkml:trace contextRef="#ctx0" brushRef="#br0" timeOffset="104599.09">36255 15161 0,'0'0'0,"-139"99"32,-40 79-17,60 1 1,79-80 0,40-39-1</inkml:trace>
  <inkml:trace contextRef="#ctx0" brushRef="#br0" timeOffset="105400">37604 15280 0,'0'0'0,"40"59"0,-40 1 16,39 99-1,-39-120 1,60 41-1,-1-41 1,80-59 0,-99-59-16,79-40 15,-99 79 1,-60 80 31,-59 198-47,-20 139 31,0-79-15,79-120-1,-39-138 1,79 0-16,-20-40 16,-139 0-1,20-80 1,40 41-1</inkml:trace>
  <inkml:trace contextRef="#ctx0" brushRef="#br0" timeOffset="106700.56">35600 17145 0,'0'0'0,"-40"0"0,100 79 31,-1 21-31,20 78 16,100 199-1,0-20 1,-100-297 0,-79-20-16,99-60 15,-39-337 1</inkml:trace>
  <inkml:trace contextRef="#ctx0" brushRef="#br0" timeOffset="106850.66">36314 17363 0,'-99'0'16,"198"0"-16,-436 159 16,-20 20-1,158-1 1,199-138-16,-40 0 16,80-40-16</inkml:trace>
  <inkml:trace contextRef="#ctx0" brushRef="#br0" timeOffset="108002.09">37584 17562 0,'0'0'0,"0"59"31,0 21-15,119 376 0,-20-297-1,-19-100 16,-21-59-15,21-59-16,118-298 16,-59 118-1,-139 299 17,-60 99-17,-217 436 1,158-178-1,79-199 1,-20-79 0,1-99-16,19-40 15,-19 39 1,-100-78 0,-40-80 15,41-60-31</inkml:trace>
  <inkml:trace contextRef="#ctx0" brushRef="#br0" timeOffset="109420.86">35818 17403 0,'0'0'0,"-40"0"15,40 20-15,-39 39 16,39 80-1,0 40 1,79-60 0,-39-119-16,59 40 15,40-100 1,-40-59 0,-39-79 15,-60 59-16,-179 20 1,80 119 0,-20 238-1,59 298 1,100-358 0,39-138-1,40-80 1,40-198-1,-99-20 1,-60 159-16,-100-60 16,-58 119-1,39 120 1,79 416 15,40-99-15,159-239-1,-40-158 1,0-119 0,-60-218-1,-59 178-15,-178-218 16,-100 80 0,119 297-1,40 277 1,119 160-1,119-20 1,99-259 0,-79-158-1,-20-277 17,-119-41-17,-178-39 1,-120 59-1,199 298 1,59 139 0,100 199-1,118-21 1,-59-238 0,-19-79-1,-61-59 1,-39-1-1,-79 1 1,0-1 0</inkml:trace>
  <inkml:trace contextRef="#ctx0" brushRef="#br0" timeOffset="114977.17">37644 19804 0,'39'0'62,"-59"0"48,-19 20-95,-1 39-15,-19-19 0,-1 0 16,20-1 0,-39 21-1,59-60 1,20 40 78,40-40-94,-40 39 15,39-39-15,21 60 16,-20-60-1,39 0-15,0 0 32,-19 0-17,19 0 1,-39 0 0,-40-20 62,0-20-63,-40 1 1,40-1-16,-39-39 16,39 19-1,-40 1 1,40 19-1</inkml:trace>
  <inkml:trace contextRef="#ctx0" brushRef="#br0" timeOffset="117559.87">28734 11093 0,'59'0'31,"1"79"-31,-21-19 15,200 297 1,316 635 0,239 635-1,-119-297 1,-120-576 0,-396-576-1,-60-98 1,-99-41 15,-79-98 0,0-40-31</inkml:trace>
  <inkml:trace contextRef="#ctx0" brushRef="#br0" timeOffset="118393.64">31770 11946 0,'-20'79'31,"-59"-19"-31,-60 99 16,-99 99-16,-735 714 15,-733 615 1,178 41 0,694-775 15,715-714-31,80-80 15,39-19-15</inkml:trace>
  <inkml:trace contextRef="#ctx0" brushRef="#br0" timeOffset="133838.28">29686 3115 0,'0'20'32,"0"20"-32,0 0 15,0-1 1,-20 41 0,20-21-1,0 60 1,20-119 156,20 0-157,39 0 1,-39 0-16,20 0 16,19 0-16,-20 0 15,80 0 1,40 0-1,99 0 1,-100 0 0,21 0-1,-60 40-15,-20-40 16,297 0 0,-177 0-1,19 0 1,59 0-1,-79 0 1,219 0 15,-219 0-15,0 0 0,-60 0-1,80 0 1,-79 60-1,0-60 1,-1 0 0,1 0-1,-100 0 1,1 0 0,-1 0-1,-39 0 1,59 0 15,-60 0-31,1 0 31,0 0 1,0 0-17,-40-60 95,0 40-110,39-59 15,-39 19-15,0 21 16,0-1-16,40-20 15,-40 1 1,0 19 0,0 0 15,0 1-15,-20 39 124,-39-40-124,19 40-16,-20 0 15,-19-59-15,19 59 16,-39-40-16,-20 40 16,60-40-1,-120 40 1,-19-59 0,19 59-1,-119-40 1,120 0-1,19 40 1,20-59 0,-39 59-1,-1-40 1,0 40 0,21-59-1,78 19 1,-98 40-1,59-40 1,-1 40 15,1 0-15,0-40 0,-20 40-1,80 0-15,-40 0 16,-40 0-1,20 0 1,-80 0 0,60 0-1,0 0 1,60 0 0,0-39-1,19 39 1,21 0-1,-1 0 17,-20 0-17,-39-40 1,0 40 0,59 0-1,0 0 1,1 0 31,-21 0-32,21 0 1,-41 0 0,21 0 15,19 0-16,0 0 17,1 0-17,-21 0 1,1 0 0,19 0-1,0 0 48,0 0-16,1 0-32,39 20 173,0 0-173,-40 39 1,40 1 0,0-20-16,0-1 15,-40 1-15,40 0 16,0-1 15,0 1 16,0-20-16,0 20 16,0-1-16,0 1 1,0 0-17,0-1 16,0 1 1,0 0-1,-39-40 94,-1-20-109</inkml:trace>
  <inkml:trace contextRef="#ctx0" brushRef="#br0" timeOffset="136807.41">37167 4366 0,'0'0'0,"-59"0"16,-21 39 0,41-39-16,-1 0 15,-19 0 1,-21-20-1,-19 20 1,-60 0 0,-238 0-1,60 0 1,59 0 0,60 0-1,39 20 16,120-20-31,-40 0 16,19 0 0,1 0-1,-20-20 1,-1 20 0,61 0-1,59 0 63</inkml:trace>
  <inkml:trace contextRef="#ctx0" brushRef="#br0" timeOffset="137260.22">34925 4128 0,'-20'0'16,"0"0"0,-59 59 15,39-59-31,-19 40 0,-60 19 16,99 1 15,-60-21-16,80 1 1,0 20 15,20-60-31,-20 39 16,60 1 0,99 0-1,-80 79 1,-20-60-1</inkml:trace>
  <inkml:trace contextRef="#ctx0" brushRef="#br0" timeOffset="138061.59">36314 5120 0,'0'59'31,"0"1"-31,0 19 16,0-19-16,0-1 16,99 21-1,-19-80 1,-1-40-1,0-39 1,-19 39 0,-60 0-1,0 80 48,-20 0-48,20 19-15,-79 40 16,19 100 0,1-80-1,59-20 1,-40-40 0,0-39-1,-19-20 16,19 0-31,-19-20 16,-80-19 0,0-1-1</inkml:trace>
  <inkml:trace contextRef="#ctx0" brushRef="#br0" timeOffset="140815.79">32861 5536 0,'0'0'16,"-39"0"-16,78 60 47,1-20-47,19-1 15,-19 1-15,40 0 16,-41 39-1,21 20 1,-1-59 0</inkml:trace>
  <inkml:trace contextRef="#ctx0" brushRef="#br0" timeOffset="141007.29">33218 5576 0,'-119'139'15,"60"-79"1,19-21-16,-19 60 16,59-79-1</inkml:trace>
  <inkml:trace contextRef="#ctx0" brushRef="#br0" timeOffset="141881.47">32683 5239 0,'0'0'0,"-40"0"0,-20 0 15,1 0 1,-1 39-1,21 160 1,-21 158 15,60-99-15,0-198-16,-40-1 16,40-19-1,0-100 1</inkml:trace>
  <inkml:trace contextRef="#ctx0" brushRef="#br0" timeOffset="142031.07">32167 5715 0,'0'0'16,"20"0"-16,158 20 31,-79-20-15,40 0-1,-40-40 1</inkml:trace>
  <inkml:trace contextRef="#ctx0" brushRef="#br0" timeOffset="142281.44">32683 5437 0,'-40'40'31,"0"19"-15,40-19-16,0 20 16,-59 39-16,59 119 31,0-99-31,0-79 15</inkml:trace>
  <inkml:trace contextRef="#ctx0" brushRef="#br0" timeOffset="142531.26">33595 5259 0,'0'0'0,"40"119"31,-40-60-31,0 60 16,-20 80 15,20-140-31,-59 60 15,-1-119-15,60 60 16</inkml:trace>
  <inkml:trace contextRef="#ctx0" brushRef="#br0" timeOffset="142949.16">34211 5596 0,'0'0'0,"-40"20"15,0 39-15,-39-19 16,39 0 0,0 19-1,60-59 1,-20 40-1,60-40 1,-1 0 0,21 40-1,19-40 1</inkml:trace>
  <inkml:trace contextRef="#ctx0" brushRef="#br0" timeOffset="143215.44">34786 5378 0,'-40'119'31,"-39"-60"-31,79 40 0,-40-19 15,40 98 1,0-39 0,0-20-1,0 120 1,-39-160 0</inkml:trace>
  <inkml:trace contextRef="#ctx0" brushRef="#br0" timeOffset="143401.94">34508 5913 0,'20'0'47,"0"0"-31,20 0-16,-1 0 15,1 0-15</inkml:trace>
  <inkml:trace contextRef="#ctx0" brushRef="#br0" timeOffset="143566.51">34865 5695 0,'0'0'0,"0"80"0,0-1 15,0-20-15,40-19 16,0-40 15,99-178-15</inkml:trace>
  <inkml:trace contextRef="#ctx0" brushRef="#br0" timeOffset="143932.54">35163 5596 0,'0'159'31,"0"-40"-15,0-80 0,0 21-1,0 19 1,0 1-16,0-21 16,-20 1 15,-19-60-31,-1 0 15,0 0 17,1 0-1,-1 59-15,40-39-1,-40-20-15,0 60 16,-19-60-1,19 0 1,40-60 0</inkml:trace>
  <inkml:trace contextRef="#ctx0" brushRef="#br0" timeOffset="144499.03">35421 5417 0,'40'119'32,"-40"-59"-32,0 39 15,0 119 1,-20-138 0,-20-41 15</inkml:trace>
  <inkml:trace contextRef="#ctx0" brushRef="#br0" timeOffset="144917.41">34885 5477 0,'0'40'31,"-20"19"-31,20-39 16,-39 59-16,39 1 15,-60 217 1,60-98-1,0-160 1,20-39 0</inkml:trace>
  <inkml:trace contextRef="#ctx0" brushRef="#br0" timeOffset="146751.06">33576 2937 0,'-40'40'16,"-20"19"0,60 100-1,0 19 1,0-78 0,60-100-1,39 0 1,-19-119-1,-41-20 1,21 39 0,-120 61-1,-39-1 1,59 40 0,1 79 15</inkml:trace>
  <inkml:trace contextRef="#ctx0" brushRef="#br0" timeOffset="147237.79">33576 3274 0,'39'-139'46,"80"-39"-30,80-41-16,19 1 16,0-40-16,159-159 15,-158 298 1,-180 119 0,-118 80-1</inkml:trace>
  <inkml:trace contextRef="#ctx0" brushRef="#br0" timeOffset="147602.81">34409 1925 0,'0'-40'16,"40"0"-16,-1 40 15,120-119 1,-60 119 0,-59 20-1,-40 139 1,-59 0 0,-1-60-16</inkml:trace>
  <inkml:trace contextRef="#ctx0" brushRef="#br0" timeOffset="148202.72">33536 3254 0,'0'-39'31,"0"-61"-15,0 41-16,0-1 16,40-118-1,59 79-15,99-199 16,21 20-1,-1 100 1,-119 118 0</inkml:trace>
  <inkml:trace contextRef="#ctx0" brushRef="#br0" timeOffset="148470.01">34131 2024 0,'119'-159'31,"-59"120"-31,-40 39 16,39-40-16,-19 40 15,-40 59 17,-60 80-17,21-39 17,-21-100-32</inkml:trace>
  <inkml:trace contextRef="#ctx0" brushRef="#br0" timeOffset="151268.1">33893 5219 0,'0'20'93,"40"19"-77,39 41 0,20-40-1,-59-40 1,-40 39-16,79 1 15,-19-40 1,-60 40 0,0-1 15,-79 21-15,-1 19-1,-39-19 1,60-21-1,59 1 95,19-40-95,-19 40 1</inkml:trace>
  <inkml:trace contextRef="#ctx0" brushRef="#br0" timeOffset="151589.75">33794 6211 0,'0'-20'46,"59"20"-30,-19-39-16,39-41 16,60 21-1,40-41 1,99-38 0</inkml:trace>
  <inkml:trace contextRef="#ctx0" brushRef="#br0" timeOffset="161197.84">34389 20538 0,'-20'0'94,"20"60"-94,0 39 16,-59 60-16,59 39 15,-60 40-15,60 139 16,-59-99 0,59-119-1,0-119 1,0 79 0,20 20-1,-20 39 1,0-59-1,39-79 1,1-40 140,0 0-124,19 0-17,21 0 1,-21 0-1,-19 0-15,19 0 16,-19 0 15,0 0 1,-40 40-32,39-40 15,1 0 16,-40-20 173,0-20-189,0 0 1,0-19-1,0-1 1,0 1 0,0-40-1,0 59-15,0 20 16,40-99 0,-40 40-1,0-1 1,39 1-1,-39 59-15,0-59 16,0-1 0,40-19-1,-40-40 1,0-39 0,0 98-1,0 1 1,40-1-1,-40-19 1,40 20 15,-40 39-15,0 0 15,39 1-15,-39-1-1,0-19 1,0 19 0,0 0-1,0 1 1,0-1 0,-20 40 46,-19 0-46,-41 0-1,1-40 1,19 40 0,-59 0-16,-59 0 15,39 0 1,99 0-1,40 80 32,40-21-47,-40 1 16</inkml:trace>
  <inkml:trace contextRef="#ctx0" brushRef="#br0" timeOffset="162915.91">35322 20915 0,'0'40'31,"0"0"-16,0-1-15,0 21 16,0 39-16,0-20 16,-20 179-1,20-138-15,-60 177 16,60-79 0,-39-98-1,39-41 1,0-39-1,0-1 32,0 1 47,0 0-78,0-1 62,0 21 31,0-20 1,0-1-32,39-39-63,1 0 32,40 0-31,-61 0-16,41 40 15,-20-40-15,39 0 16,40 0 0,-40 0-16,41 0 15,-61 0 1,-59-99 93,0 19-109,60-19 16,-60-20-16,0-20 16,0-178-1,0-1 1,39 100-1,-39 19 1,0 120 0,0 39-1,-20 40 79,-59 0-78,20 0-16,-120 0 31,-20-79-15,140 39-1,19 40 1,60 20-1,59 60 1,-39-41-16</inkml:trace>
  <inkml:trace contextRef="#ctx0" brushRef="#br0" timeOffset="163933.23">36473 21630 0,'0'39'16,"-40"41"0,40 59-1,-40 178 1,40-178-16,-59 59 15,59-138 1,0-20 0,20-40 62,19 0-78,1 39 15,20-39 1,-1 0-16,120 0 16,-1 0-1,-19 0 1,-79 60 0,-41-60-1,-39-60 48,0 21-63,0-21 15,0 1-15,0-140 16,0-59 0,40 80-1,-40 138 16,-40 40 16,-39 0-31,-1 0 0,-98 0-1,-60 0 1,99 0-1,99 0 1,80 79 15,19-39-31</inkml:trace>
  <inkml:trace contextRef="#ctx0" brushRef="#br0" timeOffset="165100.15">37802 22265 0,'0'0'0,"0"59"31,-39-19-15,39 0-16,0 98 16,0-78-1,0-20 1,19-40 78,41 0-79,-20 39 1,39-39-16,-19 0 15,-1 60 1,80-60 0,-99 40-1,-20-40 1,-20-20 46,0-20-46,0 0-16,0-19 16,0-21-1,0-58 1,0 98-16,-80 40 78,21 0-62,-1 0-16,1 0 31,19 0-31,0 0 16,-119 40-16</inkml:trace>
  <inkml:trace contextRef="#ctx0" brushRef="#br0" timeOffset="165836.19">34270 23118 0,'0'0'0,"20"20"46,40 59-30,-1-19-16,-19-21 16,79 61-1,-40-41 1,-39-59 0</inkml:trace>
  <inkml:trace contextRef="#ctx0" brushRef="#br0" timeOffset="166017.71">34568 23039 0,'0'0'0,"-40"0"0,40 19 16,-99 21-16,20 40 16,39-1-1,0 0 16,40-19-31</inkml:trace>
  <inkml:trace contextRef="#ctx0" brushRef="#br0" timeOffset="166518.37">34746 23416 0,'0'19'15,"0"41"1,0 19 0,40-79-16,-40 80 31,0-60-16,0 19-15</inkml:trace>
  <inkml:trace contextRef="#ctx0" brushRef="#br0" timeOffset="167002.57">35381 23118 0,'0'40'16,"20"-40"-1,20 99-15,39 20 16,21-40 0,-41-39 15,-19-40-31</inkml:trace>
  <inkml:trace contextRef="#ctx0" brushRef="#br0" timeOffset="167185.6">35520 23197 0,'0'0'0,"0"40"16,-59 0-16,19 59 15,40-59 1,0-1 0,0 1-1</inkml:trace>
  <inkml:trace contextRef="#ctx0" brushRef="#br0" timeOffset="167403.04">35560 23435 0,'40'-39'16,"-80"78"-16,159-78 15,-79 39 1,-40 20 0,0 39-1,0 1 1,0-21 0,20-39-1,59 0 1,-39-19-1,59-41 1</inkml:trace>
  <inkml:trace contextRef="#ctx0" brushRef="#br0" timeOffset="167703.74">36354 23078 0,'20'0'16,"118"80"-1,-78-1-15,79 60 16,40-20 0,-100-79-1,-59-1 1</inkml:trace>
  <inkml:trace contextRef="#ctx0" brushRef="#br0" timeOffset="167886.25">36870 23098 0,'-139'119'16,"139"-99"0,-40-20-16,40 79 15,0-39 1</inkml:trace>
  <inkml:trace contextRef="#ctx0" brushRef="#br0" timeOffset="168205.4">36949 23197 0,'0'0'0,"40"0"0,-1 0 31,-39 20-16,0 20-15,0 19 16,0-19 0,0 0 31,40-40-47,-40 39 15,40-39 1,-40 40-1,0 0 17,0 0-1</inkml:trace>
  <inkml:trace contextRef="#ctx0" brushRef="#br0" timeOffset="168670.66">37902 22939 0,'0'0'0,"0"60"0,39 39 15,-39-19-15,80 58 16,-21-38-1,21-61 1,-61-39 0</inkml:trace>
  <inkml:trace contextRef="#ctx0" brushRef="#br0" timeOffset="168837.22">38179 22959 0,'-59'40'0,"19"0"16,0 19-16,1 1 16,-1 59-1,0-80 1,60-39 0</inkml:trace>
  <inkml:trace contextRef="#ctx0" brushRef="#br0" timeOffset="169070.12">38259 23138 0,'-20'59'32,"20"-19"-32,0-20 15,0 59 1,40-39-1,39-40 1,0 0 0,-39-20-1,-40-59 1</inkml:trace>
  <inkml:trace contextRef="#ctx0" brushRef="#br0" timeOffset="169220.22">38437 23197 0,'-19'0'16,"19"20"-16,-60 60 16,20-1-1,40-39-15,0 39 32,-39-79-32</inkml:trace>
  <inkml:trace contextRef="#ctx0" brushRef="#br0" timeOffset="170004.13">36731 23078 0,'0'20'63,"0"20"-48,-20 0 1,20-1-16,-79 41 15,39-21-15,0 40 16,-39-39 0,39-20 15,0-40-15,40 39-1,0 21 1</inkml:trace>
  <inkml:trace contextRef="#ctx0" brushRef="#br0" timeOffset="175012.37">24725 25440 0,'-20'0'109,"-39"0"-93,-1 0-1,-39 0 1,79 0-16,-59 0 16,79 39 77,0 1-77,0 0-16,0-1 16,40 21-16,-40 39 15,0 20-15,0 199 16,0-100 0,0-119-1,0-39 16,20-60-15,19 0 62,41 0-62,-41 0-16,21 0 15,-1-80-15</inkml:trace>
  <inkml:trace contextRef="#ctx0" brushRef="#br0" timeOffset="175676.62">25281 25936 0,'0'0'0,"79"-20"31,-39 20-15,20-79-16,-21 79 15,1-40 1,0 40 0,-40 40-16,0 198 15,0 59 1,0-118 0,0-139 15,39-40-16,1-40 1,39-178 0,-19 39-16</inkml:trace>
  <inkml:trace contextRef="#ctx0" brushRef="#br0" timeOffset="175810.28">25539 25460 0,'0'0'0,"0"59"47,20-19-47,59 79 15</inkml:trace>
  <inkml:trace contextRef="#ctx0" brushRef="#br0" timeOffset="176126.45">25936 26055 0,'39'0'31,"1"0"-15,0 0-16,39-40 16,20-19 15,-59 19-31</inkml:trace>
  <inkml:trace contextRef="#ctx0" brushRef="#br0" timeOffset="176510.42">26313 25837 0,'0'19'31,"39"21"-15,-39 99-1,40-20 1,-40-40 0,40-39-16,-40 0 15,0-1 17,0-58 14,0-140-30,40-20 0,19-39-1,120 0 1,-159 178 0,19 40-1,-39 79 1,60 41-1</inkml:trace>
  <inkml:trace contextRef="#ctx0" brushRef="#br0" timeOffset="177097.84">26988 26352 0,'0'0'0,"0"40"32,0 20-17,-20-60-15,20 39 16</inkml:trace>
  <inkml:trace contextRef="#ctx0" brushRef="#br0" timeOffset="177278.37">27503 26035 0,'0'20'46,"80"-20"-30</inkml:trace>
  <inkml:trace contextRef="#ctx0" brushRef="#br0" timeOffset="177412.01">27900 26015 0,'0'0'16,"0"20"-16,40-20 15,20 60 1</inkml:trace>
  <inkml:trace contextRef="#ctx0" brushRef="#br0" timeOffset="177539.68">28238 26015 0,'39'0'31</inkml:trace>
  <inkml:trace contextRef="#ctx0" brushRef="#br0" timeOffset="178312.62">28773 25420 0,'0'-40'31,"20"40"-31,20 0 16,0 0-16,19 0 16,1 0-16,79-40 15,-60 40 1,-79 40 15,0 0-15,0 19-1,0 160 1,60 297 0,-60-179-1,39-119 1,-39-119 0,0-59-1,-59 0 1,-100-40-1,-20 40 1,60-40 0,40 59-1</inkml:trace>
  <inkml:trace contextRef="#ctx0" brushRef="#br0" timeOffset="183333.34">35342 24249 0,'0'-40'47,"-20"40"-16,-20-39 0,-19 39-15,-1 0 0,20 0-1,1-40-15,-1 40 16,0 0-1,40 60 126,0-1-141,0 40 16,0-19-16,-59 59 15,59-20-15,-40 79 16,40-178 0,0 59-16,20-79 15,-20 40 1,40-40 31,-40 40-32,119-40 1,0-80 0</inkml:trace>
  <inkml:trace contextRef="#ctx0" brushRef="#br0" timeOffset="184104.29">34389 24348 0,'0'0'15,"-20"0"17,-39 0-17,19 40-15,-19-40 16,-140 60-1,60 19 1,80-39 0,98-1 31,21 21-32,-40-60 1,39 39-16,-19 1 31,39 0-15,-19-40-1,-20 40 1,-60-40 15</inkml:trace>
  <inkml:trace contextRef="#ctx0" brushRef="#br0" timeOffset="184605.96">35441 24507 0,'0'60'32,"0"-41"-32,0 61 15,-20 39 1,20-79 0</inkml:trace>
  <inkml:trace contextRef="#ctx0" brushRef="#br0" timeOffset="184755.56">35520 24448 0,'0'0'16</inkml:trace>
  <inkml:trace contextRef="#ctx0" brushRef="#br0" timeOffset="185334.52">35699 24725 0,'0'0'0,"0"-20"15,40 20 32,-1 0 0,-39 100-31,0-61-1,0 1-15,0 0 16,0-1-1,0-58 32,40-21-31,-40-59 0,60 59-16,-21-39 15,21-1 16,-60 41-31,59-1 16,-19 40 0,0 0-1,-40 79 1,0-19-16</inkml:trace>
  <inkml:trace contextRef="#ctx0" brushRef="#br0" timeOffset="185901.53">36552 24170 0,'0'0'0,"40"20"31,-40 19-15,0 1-16,0 19 16,0 1-16,0 99 15,-60 39 1,-59-39-1,-20-119 1</inkml:trace>
  <inkml:trace contextRef="#ctx0" brushRef="#br0" timeOffset="186518.37">35560 24825 0,'0'39'63,"0"1"-47,-40-40-16,40 59 15,-39-59 1</inkml:trace>
  <inkml:trace contextRef="#ctx0" brushRef="#br0" timeOffset="188070.29">33893 20300 0,'159'417'16,"-100"-159"-16,1 59 16,19 556-1,-79-436 1,0-20 15,0-179-15,0-139-16,40 60 15,-40-100 1,40-19 0,19-219 15</inkml:trace>
  <inkml:trace contextRef="#ctx0" brushRef="#br0" timeOffset="188586.91">35183 20697 0,'-79'20'62,"39"20"-62,-20 39 16,-19 60-16,-40 39 16,-238 338-1,-120 119 1,140-238-1,159-178 1,138-219-16,0 59 16,40-19-1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20:41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19586 10378 0,'99'-59'140,"0"59"-140,40 0 0,79-60 16,-19 60-16,-1 0 15,318 0 1,-40 0 0,-158 0-16,277 0 15,120-59 1,-41 59 15,-118 0-15,79 39-1,-377-39 1,-199 0 0,-98 0-1</inkml:trace>
  <inkml:trace contextRef="#ctx0" brushRef="#br0" timeOffset="3968.47">25678 10358 0,'0'20'47,"79"-20"63,-19 0-95,-21 0 1,21 0-16,-1 0 15,21 60-15,-21-60 16,120 0 0,-139 40-1,158-40 1,-19 0 0,-1 0-1,41 39 1,-41-39-1,1 0 1,-100 0-16,100 0 16,39 0-1,0 60 17,139-60-17,-19 0 1,-60 0-1,-100 0 1,1 0 0,-60 0-1,-60 39-15,41-39 16,-1 40 0,119 20-1,-39-60 1,-60 39-1,40 1 1,-40-40 0,20 40 15,99 19-15,-99-59-1,-40 40 1,-20-40-1,40 0 1,-39 0 0,-1 0-1,0 40 1,21-40 0,-1 0-1,-40 0 1,1 0-1,-1 0 1,80 0 0,-79 0-1,19 0 17,20 0-17,-19 0 1,19 0-1,-40 0 1,41 0 0,-61 0-1,100 0 1,-79 0 0,39-20-1,40 20 1,0 0 15,-99 0-15,-21 0-1,61 0 17,39-40-17,-60 40 1,80 0-1,-99-40 1,139-19 0,-120 59-1,-19 0 17,-40-40-17,39 40 1,41 0-1,-21-40 1,-19 40 0,0 0-1,-120 0 79,1 0-78</inkml:trace>
  <inkml:trace contextRef="#ctx0" brushRef="#br0" timeOffset="14160.52">16609 13275 0,'0'-39'0,"-20"39"32,40 0 202,20 0-203,19 0-15,-19 0-1,20 0 1,39 0 0,-20 0-1,-39 0-15,39-40 16,-39 40 0,20 0-1,-1 0 1,1 0-1,-1 0-15,20 0 32,-19 0-17,19-40 1,1 40 0,19 0-1,-20 0 1,1-39-1,19 39 1,-20 0 0,-19 0-1,-20 0 1,-1-40 0,100 40-1,-99 0 1,19 0-1,1 0 1,-1 0 0,1-40 15,59 40-15,-99 0-1,20 0 16,-140-39 63</inkml:trace>
  <inkml:trace contextRef="#ctx0" brushRef="#br0" timeOffset="19921.3">10696 16470 0,'0'-39'62,"39"39"204,21-40-250,-40 40-1,20 0 1,-1 0-16,1 0 15,19 0-15,21 0 16,39 0 0,-79 0-16,-1 0 15,21 0 1,-1 0 0,100 0-1,-99 0 16,19 20-15,0-20 0,1 0-1,-1 39 1,120 1 0,-80-40-1,-20 0 1,40 0-1,-60 40 1,0-40 0,1 0-1,-1 40 1,60-40 0,-79 0-16,59 0 15,-40 0 16,-19 0-15,39 0 0,-20 0-1,20 0 1,1 0 0,-1 0-1,-40 0 1,1 0-1,39 0 1,-19 0 0,39-20-1,-100 20 1,61 0 0,-1-40 15,1 40-16,39-40 1,-100 40 0,21 0-1,0 0 1,39-39 0,-39 39-1,0 0 16,-1-40-15,1 40 15,0 0 47,-60 0 407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21:44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25539 17522 0,'0'0'16,"-20"0"31,20 20-47,0 39 31,0 1-31,-59 79 16,59 39-1,0-118-15,-40-20 16,40-1 0,20-39 109,19 0-125,21 0 15,39 0-15,20 0 16,119 0 0,80 0-1,19-39 1,358-21-1,-259 60 1,41-59 0,-1 59-1,-238 0 1,397-60 0,20-19-1,-100 79 1,-78-60-1,39 60 1,19-59 0,-316 59-1,-120 0 1,-40 0 0,-19 39-1,119 1 1,-60-40-1,-59 0 1,-1 0 0,-39-20 140,0-79-156,0 20 16,0 19-1,0 20-15,0-39 16,0 39-1,0-19 126,0 19-141,0 0 16,-19 1-16</inkml:trace>
  <inkml:trace contextRef="#ctx0" brushRef="#br0" timeOffset="950.49">28813 15101 0,'60'0'47,"19"0"-47,119 0 16,41 0-16,38 0 16,358 0-1,-357 0-15,159 0 16,-80-59 15,-139 59-31,-119 0 31,-59 0 1,-80 0-17,1 0-15</inkml:trace>
  <inkml:trace contextRef="#ctx0" brushRef="#br0" timeOffset="1250.68">31492 14665 0,'40'0'16,"-1"19"-1,41 41 1,-41-60-16,21 59 31,0 1-15,-60-20 0,0 39-1,-20 40 1,-159 40-1,-39-119 1,158-40-16</inkml:trace>
  <inkml:trace contextRef="#ctx0" brushRef="#br0" timeOffset="5220.66">26769 16431 0,'-39'277'32,"39"-217"-32,19-20 0,21-40 15,59-20 16,60-417-15,-159 278 0,-20 120-1,-59 39 1,-20 0 0,19 119-1,41-60 1</inkml:trace>
  <inkml:trace contextRef="#ctx0" brushRef="#br0" timeOffset="6372.61">28734 16192 0,'-20'0'0,"-20"0"31,40 80-15,0-1-1,0 20-15,0-39 16,20 39-1,20-39 1,59-100 0,80-218-1,-179 199 1,-40-61 0,0 61 15,-79 59-16,40 40 1,39 19 0</inkml:trace>
  <inkml:trace contextRef="#ctx0" brushRef="#br0" timeOffset="7108.17">30798 16153 0,'0'59'32,"0"-19"-32,39-40 15,1 60-15,0-60 16,158 0-1,-99-100 1,-39 61 0,-60-1-1,0 20-15,-80 20 16,-19-59 15,59 59-15,1 0-1</inkml:trace>
  <inkml:trace contextRef="#ctx0" brushRef="#br0" timeOffset="8390.27">33179 16014 0,'-20'0'16,"20"79"-1,0-19-15,-40-1 16,40 21-1,40-80-15,59 39 16,-19-58 0,-41-61-1,21 40 17,-80-39-17,-59 20 1,19 59-1,80 79 17,20-39-32,-1-40 0</inkml:trace>
  <inkml:trace contextRef="#ctx0" brushRef="#br0" timeOffset="9207.11">35322 16073 0,'0'0'0,"-20"0"0,20 40 47,0 20-47,20 39 16,79-20 15,-39-79-15,19 0-1,-39 0-15,39-119 16,-39 0-1,-80-79 1,-59 138 0,-80 60-1,-19 40 1,99 0 0,19-1-1</inkml:trace>
  <inkml:trace contextRef="#ctx0" brushRef="#br0" timeOffset="10661.83">28039 19090 0,'40'0'63,"39"0"-63,1 79 16,59-79-16,-20 60 15,99-60-15,20 59 16,516-59-1,-79 0 1,39 0 0,-19 0 15,138 0-15,-376 60-1,-279-60 1,-138 0-1,-80 0 48,0 0-63</inkml:trace>
  <inkml:trace contextRef="#ctx0" brushRef="#br0" timeOffset="11042.82">33020 19129 0,'20'0'16,"39"20"0,-19-20-1,39 60 1,1 19-16,19-39 16,-39 59-1,-21-39 1,-39-21-1,-139 21 17,-39-21-17,-21 1 1,41 20-16</inkml:trace>
  <inkml:trace contextRef="#ctx0" brushRef="#br0" timeOffset="19368.32">25539 17522 0,'0'-40'31,"0"60"48,0 79-64,0-59-15,-20 0 16,20 19-1,0-19-15,0 0 16,0 19 0,0-19-1,0 0 1,0-1 46</inkml:trace>
  <inkml:trace contextRef="#ctx0" brushRef="#br0" timeOffset="20501.3">27126 15696 0,'0'0'0,"-19"0"0,-120-39 31,-80 39-15,100 20-1,-218 158 1,99 21-1,39-1 1,100 0 0,60-19-1,78 119 1,60-80-16,100 179 16,59-139-1,79-199 1,318-178-1,-298-139 1,-99-79 15,-159-179-15,-99-119 0,-337-20-1,39 457 1,40 138-1,20 60 1,-258 238 0</inkml:trace>
  <inkml:trace contextRef="#ctx0" brushRef="#br0" timeOffset="21587.93">27007 16490 0,'0'0'16,"0"-59"15,-99 19-31,59-20 16,-118-138-1,-140-139 1,-337-259-1,337 338 1,199 219 0,59-41-1,40 41 1,0 98 46</inkml:trace>
  <inkml:trace contextRef="#ctx0" brushRef="#br0" timeOffset="22352.43">25797 14684 0,'0'0'16,"-20"0"15,-20 0-31,1 0 16,-1-19-16,-39 19 15,-40 0 1,-40 0-1,119 0 1,40 19 15,0 21-31,0 20 16,0-1-16,20 80 16,20-20-1,19 40 1,-19-60-1</inkml:trace>
  <inkml:trace contextRef="#ctx0" brushRef="#br0" timeOffset="24120.25">34092 15260 0,'0'0'16,"-20"0"-1,-20 0 1,-20 20-1,21-20-15,-21 139 16,-118 59 0,59-39-16,-100 79 15,100-79 1,119-120 0,-39-39-1,39 20 16</inkml:trace>
  <inkml:trace contextRef="#ctx0" brushRef="#br0" timeOffset="24420.45">33159 15994 0,'0'0'0,"0"40"15,0-1 17,0 1-17,20-40-15,-20 40 16,39-40 15,61 0-15,-21-40-1,20-59 1,-59 59-16</inkml:trace>
  <inkml:trace contextRef="#ctx0" brushRef="#br0" timeOffset="25021.35">34151 14803 0,'-40'100'31,"1"19"-31,39 20 16,59 119-1,80-119 1,60-80 0,118-218-1,-99-178 1,-178 0 0,-40-21-1,-99 279 1,-40 39-1,60 40-15,-60 80 16,20 98 0,119-118-16</inkml:trace>
  <inkml:trace contextRef="#ctx0" brushRef="#br0" timeOffset="26598.19">33457 16133 0,'-20'0'31,"-20"0"-15,0 0-1,-39 99-15,0 20 0,-1 20 16,-79 139 0,21-40-1,58-139 1,80-59 15,0-60 0</inkml:trace>
  <inkml:trace contextRef="#ctx0" brushRef="#br0" timeOffset="26905.87">32663 16828 0,'-80'59'31,"80"-19"-31,-39 19 16,39 1-16,-40 19 31,40-39-15,40-40-1,19 0 1,-19 0 0,-40-20-1,40 20-15</inkml:trace>
  <inkml:trace contextRef="#ctx0" brushRef="#br0" timeOffset="27305.81">32345 17165 0,'0'0'0,"-39"59"15,39 21 1,-60-21 0,60 1-16,0 99 15,99-80 1,20-79 0,20-40-1,-20-297 1,-119 238-1,-39 19 1,-80 80 0,39 0-1,-79 119 1,159-79 0</inkml:trace>
  <inkml:trace contextRef="#ctx0" brushRef="#br0" timeOffset="38666.25">36195 20181 0,'0'0'0,"0"516"16,0-318-1,99-39 1,0-159 0,1-59-16,98-199 15,-79 20 1,-119 59 0,-79 60-1,-199 59 1,159 120-1,-20 39 1,99-59 0,60 0 15</inkml:trace>
  <inkml:trace contextRef="#ctx0" brushRef="#br0" timeOffset="38899.65">37306 19824 0,'0'0'0,"0"20"15,-79 79-15,-40 318 16,-20 118-1,79-138 1,140-198 0,19-199-1</inkml:trace>
  <inkml:trace contextRef="#ctx0" brushRef="#br0" timeOffset="39400.33">37683 20598 0,'0'119'16,"0"59"-1,0-19 1,-119 139 0,119-159-1,0-159 16,0-79-31,80-20 16,19-80 0,-40 120-16,21-1 15,-1 21 1,0 59 0,-39 20-1,0 178 1,-40-79-1,0-20 1,0-39 0</inkml:trace>
  <inkml:trace contextRef="#ctx0" brushRef="#br0" timeOffset="39800.25">38933 20360 0,'-39'476'15,"-41"-297"1,21-1-16,59-59 16,0 20-1,20-119 1,79-258 0</inkml:trace>
  <inkml:trace contextRef="#ctx0" brushRef="#br0" timeOffset="40083.51">39013 20995 0,'39'0'16,"-39"59"-1,0 40 1,0-59 15,40-40-15,0 0 0,59-159-1,-39 20 1,-60 40-1,-60 99 17,60 99-17,0-19 1,40-80 0,39 0-1,-19 0-15</inkml:trace>
  <inkml:trace contextRef="#ctx0" brushRef="#br0" timeOffset="40500.9">39807 20836 0,'0'-40'16,"0"-39"0,-60 39-1,-19 40 1,19 119-1,60 179 1,0-199 0,20-59-1,159-139 1,-80-100 0,-99 140-1,0 217 16,-40 61-15,-158 515 15,198-298-15,-40-138 0,-39-199-1,-120-99 1,-99-139-1,1-79 1,297 119-16</inkml:trace>
  <inkml:trace contextRef="#ctx0" brushRef="#br0" timeOffset="41168.15">40263 20975 0,'40'0'32,"-1"20"-17,-39 59 1,0 0-16,60 80 0,-60-40 16,0 0-1,0-19 1,0-140 15,0-79-31,119-60 16,0-158-1,0 158 1,-79 140 0,79 39-1,-79 158 1,19 160-1,-59-159-15,-79 79 32,39-199-17,40 1 1,-40-99-16</inkml:trace>
  <inkml:trace contextRef="#ctx0" brushRef="#br0" timeOffset="41518.22">41573 20518 0,'139'139'16,"-139"-20"-1,59 100-15,-59 19 16,-139 357-1,0-297-15,-139 178 16,120-278 0,-41-198-1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26:30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6886 15716 0,'0'0'16,"79"-59"0,1 59-1,98-40 1,21 0-1,78 40 1,81 0 0,138-59-1,59-21 1,-237 80-16,317-59 16,39 59-1,160-60 1,357-39-1,-80-20 17,139-119-17,-20 59 1,20 100 0,139 0-1,-634 79 1,-81 0-1,-118 39 1,218 41 0,-417-21-1,-178 21 1</inkml:trace>
  <inkml:trace contextRef="#ctx0" brushRef="#br0" timeOffset="3078.34">15319 13077 0,'-39'0'32,"59"0"171,39 0-188,40 0 1,-39 0 0,-1 0-16,-19 0 15,39-40 1,-59 40 0,20 0-1,0 0 1,19 0-1,-19 0 1,0 0 0,-1 0-1,1 0 1,0 0 0,19 0-1,20 20 16,-19-20-15,-20 0 0,-1 0-1,1 0 1,0 0 0,-20 0-1,19 0 1,100 0-1,-79 0 1,-1 0 0,-19 0-1,0 0 17,-40 40-17,39-40 1,1 0-1,0 0 17,-1 0-1,1 0-15,0 0-1,-20 0 1,19 0-1,1 0 1,0 0 0,-80 0 109</inkml:trace>
  <inkml:trace contextRef="#ctx0" brushRef="#br0" timeOffset="9254.99">15260 13077 0,'40'0'171,"-1"0"-155,1 0 0,0 0-1,19 0 1,1 0 0,-1 0-1,21 0 1,-41 0-1,21 0 1,-1 0 0,1 0-1,-1 0-15,21 0 16,-41 0 0,-19 0-1,20 0 1,39 0-1,-19 0 1,-1 0 0,-19 0 15,0 0-15,-1 0-1,1 0 1,0 0-1,-20 0 17,19 0-17,1 0 1,0 0 0,19 0-1,-19 0 1,39 0-1,-19-40 1,59 40 15,-40 0-15,1 0 0,-1 0-1,0 0 1,-39 0-16,20 0 15,19 0 1,0 0 0,1 0-1,39 0 1,-40 0 0,-19 0-1,19 0 1,1-59-1,-41 59-15,41 0 32,19 0-17,40 0 1,-20 0 0,59-40-1,-59 40 1,0 0-1,20 0 1,-20 0 0,80 0-1,-80 0 1,20 0 0,-20 0-1,119 0 1,-79 0 15,0 0-15,-40 0-1,79 0 1,-79 0 0,40-40-1,19 40 1,1 0-1,178 0 1,-178 0 0,79-59-1,-20 59 1,-20 0 0,-99 0-1,-59 0 1,-21 0-1,1 0 32,20 0-31,-60 79 0,-60-39-16</inkml:trace>
  <inkml:trace contextRef="#ctx0" brushRef="#br0" timeOffset="13398.53">21908 10636 0,'39'0'63,"-39"-39"-47,60 39-1,-60-40-15,79 40 16,-79-40-16,40 40 15,-20 0 17,-20 20-1,59 59-31,-59 1 16,0 138-1,0-39 1,0-80-1,0-59-15,0-1 16,-20-39 78</inkml:trace>
  <inkml:trace contextRef="#ctx0" brushRef="#br0" timeOffset="13660.82">22027 11351 0,'39'0'62,"1"-20"-62,19 20 16,21 0-16,-40-60 16,79 60-1,-40-39-15,-20 39 16,-19 0 31,-99 0-32</inkml:trace>
  <inkml:trace contextRef="#ctx0" brushRef="#br0" timeOffset="15910.37">25043 10458 0,'0'-40'31,"-40"0"-15,0 40-16,1-79 16,-41 79-16,1-40 15,-60 40 1,20 40 0,-20 198-1,139 139 1,0-218-16,40 99 15,-40-159 1,0-59 15,-60-1-15,21-39 15,-1 0-15,40 40-1,0 0 1,0 19 0,20-19-1,19 0 1,-39-1 0,40 1-16,-40 139 15,60 356 1,-60 279-1,59-20 1,-59-318 0,0-198-1,0-239 17,-59 1-1,19-40-31,0-99 0</inkml:trace>
  <inkml:trace contextRef="#ctx0" brushRef="#br0" timeOffset="16878.29">23396 12125 0,'0'0'0,"20"0"47,19 0-31,1-60-16,20 60 15,19 0 1,-20 0-16,-19-40 16,0 40-16</inkml:trace>
  <inkml:trace contextRef="#ctx0" brushRef="#br0" timeOffset="17077.75">23435 12323 0,'0'0'0,"20"0"47,20 0-47,139 0 16,-1 0-1,40-20 1,-79-99 0</inkml:trace>
  <inkml:trace contextRef="#ctx0" brushRef="#br0" timeOffset="17612.36">25519 10418 0,'79'119'31,"-79"0"-31,0 179 15,40-80 1,-40-139 0,80-19 15,-21-20-31</inkml:trace>
  <inkml:trace contextRef="#ctx0" brushRef="#br0" timeOffset="17812.82">26472 11331 0,'0'0'0,"0"39"46,0 41-46,-40-21 16,40 1-16</inkml:trace>
  <inkml:trace contextRef="#ctx0" brushRef="#br0" timeOffset="18462.59">27801 10180 0,'0'20'32,"0"99"-32,0 40 0,0 178 15,0-59 1,0-179 0,40-99 30,-40-80-46,99-78 16,-20 59 15,1 59-15,39 0 0,-79 100-1,-40 118 1,0-79-1,0-19 1,0 19 0</inkml:trace>
  <inkml:trace contextRef="#ctx0" brushRef="#br0" timeOffset="18629.14">28714 11152 0,'0'20'31,"0"20"-31,0-1 16,-60 41 0,1-80-16</inkml:trace>
  <inkml:trace contextRef="#ctx0" brushRef="#br0" timeOffset="19679.88">28674 11152 0,'0'0'0,"0"60"32,0 19-17,40-39-15,-40 19 0,0-19 16,0 0-1,0-1-15,-20 21 16,-20-1 15,1 1-15,-1-60 0,0 0-1,-19-20 1,19-20-1</inkml:trace>
  <inkml:trace contextRef="#ctx0" brushRef="#br0" timeOffset="19854.41">28515 10755 0,'40'0'47,"-40"20"-47,60-20 16,-21 0-16</inkml:trace>
  <inkml:trace contextRef="#ctx0" brushRef="#br0" timeOffset="20348.09">29805 10478 0,'0'0'0,"-39"0"31,-1 39-16,-20 21-15,-39-1 16,-119 140 0,119-120-1,138-79 32,21 40-31,-40-40-16,19 0 15,41 39 1,-21 1 0,21 39-1,-41-79-15</inkml:trace>
  <inkml:trace contextRef="#ctx0" brushRef="#br0" timeOffset="20847.77">30143 10041 0,'0'40'32,"0"39"-32,0 80 15,0 79 1,0 0-16,-40 179 16,40-239-1,0-138 1,0-60 15,40-119-15,79-20-1,20 40 1,19 80 0,-118 39-16,0 79 31,-40 100-16,0-80 17,-20-40-17,20-19-15</inkml:trace>
  <inkml:trace contextRef="#ctx0" brushRef="#br0" timeOffset="21084.14">30817 11212 0,'80'59'15,"-80"1"1,0-21-1,0 41 1,0-40 0,0-60-1</inkml:trace>
  <inkml:trace contextRef="#ctx0" brushRef="#br0" timeOffset="21242.72">30956 10934 0</inkml:trace>
  <inkml:trace contextRef="#ctx0" brushRef="#br0" timeOffset="22049.07">25698 13355 0,'0'198'31,"139"-19"-31,-20-40 16,-100-139-1,61 0 1,-21-139-1,1 40-15,-60-40 16,-79 0 0,-41 20-1,21 79 1,60 40 0,39 159 15,0 19-16,59-98-15</inkml:trace>
  <inkml:trace contextRef="#ctx0" brushRef="#br0" timeOffset="22216.62">26710 13772 0,'0'19'31,"0"21"-31,-20 0 0,20-1 16,-40 21-1,40-40-15</inkml:trace>
  <inkml:trace contextRef="#ctx0" brushRef="#br0" timeOffset="23050.43">28317 12938 0,'0'0'16,"0"20"-1,0 79 1,0 20 0,0 357-1,0-277 1,0-159 0,0-120 30,40 21-46,59-140 16,0 60 0,-19 100-1,-41 59 1,1 178 0,-40-59 15,0-40-16,0-20 1</inkml:trace>
  <inkml:trace contextRef="#ctx0" brushRef="#br0" timeOffset="23333.67">29012 13752 0,'0'39'16,"39"1"-16,-39 0 15,0-1-15,0 61 16,0-41 0,0-19 15,-39-40-16,-1 40 1,-20-40 0,21 0-16</inkml:trace>
  <inkml:trace contextRef="#ctx0" brushRef="#br0" timeOffset="23484.77">28972 13414 0,'0'0'0,"0"20"47,59 20-47</inkml:trace>
  <inkml:trace contextRef="#ctx0" brushRef="#br0" timeOffset="24000.9">29686 13275 0,'20'0'31,"0"0"-31,59 20 16,-39-20-16,0 0 16,-1 40-1,-19-40 1,-20 79 0,-99 21-1,-40-61 1,40 1-1,158-40 32,-19 0-31,0 0-16,19 0 16</inkml:trace>
  <inkml:trace contextRef="#ctx0" brushRef="#br0" timeOffset="24217.34">29666 13990 0,'20'0'47,"20"-40"-47,0 40 15,-1-79-15,100-1 16,-59-39 0,-41 60-1</inkml:trace>
  <inkml:trace contextRef="#ctx0" brushRef="#br0" timeOffset="24593.84">30361 12819 0,'0'0'0,"20"79"32,-20 100-17,0 99 1,-20 59 0,-40-119-1,120-257 32,-20-1-31,-1 0-16,41-39 15,-21 79 1,-19 0 15,0 119-15,-40 20-1,0 0 1</inkml:trace>
  <inkml:trace contextRef="#ctx0" brushRef="#br0" timeOffset="24751.42">30897 13930 0,'39'139'32,"-39"-99"-32,0 19 15,0-19 1</inkml:trace>
  <inkml:trace contextRef="#ctx0" brushRef="#br0" timeOffset="24909.99">30936 13752 0,'0'-40'16</inkml:trace>
  <inkml:trace contextRef="#ctx0" brushRef="#br0" timeOffset="42448.06">9823 19209 0,'59'0'125,"40"-40"-110,-59 40-15,0 0 16,19-59-16,1 59 16,158-40-1,-39 40 1,-40 0-1,19 0 1,-78-40 0,-1 40-1,0 0 1,-19 0 0,0 0-1,-1 0 16,40 0-15,1-40 0,-81 40-16,61 0 15,-1 0 1,1 0 0,118 0-1,-99-59 1,20 59-1,20 0 1,-60 0 0,-19 0-1,0 0 1,-21 0 0,21 0 15,39 0-16,-39 0 1,-21 0 0,1 0-1</inkml:trace>
  <inkml:trace contextRef="#ctx0" brushRef="#br0" timeOffset="44428.86">15141 19288 0,'20'0'62,"39"0"-46,-19 40-1,0-40-15,19 0 16,40 0-16,80 0 16,19 59-1,-19-59 1,39 0 15,-99 0-31,139 60 16,-39-60-1,-21 0 1,0 40 0,60-1-1,-79-39 1,0 0 0,-1 0-1,1 0 1,-21 0-1,-98 0-15,79 0 16,0 0 0,0 0-1,-20-20 1,79 20 15,-79 0-15,-39 0-1,59 0 1,99-39 0,-139-1-1,-20 40 1,-19 0 0,39 0-1,0-59 1,0 59-1,1 0 1,-1 0 0,-40 0-1,1 0 17,0 0-17,19 0 1,-39 0-1,19 0 1,-19-40 0,-1 40 15,1 0 0,-60 59 16</inkml:trace>
  <inkml:trace contextRef="#ctx0" brushRef="#br0" timeOffset="53224.58">33417 14149 0,'0'-20'78,"20"-20"-62,19 40 0,1-59-16,0 59 15,19-40-15,140-20 16,39 60 0,0 0 15,20 0-16,20 60 1,-119 19 0,-40-19-1,19-1 1,-98 21-16,40-41 16,-41 21-1,1 39 1,0 20-1,-1 20 1,21-20 0,-60-40-1,0-59 1,40-20 31,-60 0 15,-60-20-46</inkml:trace>
  <inkml:trace contextRef="#ctx0" brushRef="#br0" timeOffset="53584.62">35362 14843 0,'0'20'31,"19"-20"-16,21 59 1,20 21 0,-1-40-1,21-1 1,-61-39 0,21 0 15,-40-39-31,60-41 15,-21 1 1,-59 79 15</inkml:trace>
  <inkml:trace contextRef="#ctx0" brushRef="#br0" timeOffset="55002.37">35977 14883 0,'0'0'0,"0"-40"15,0-39-15,39 39 16,41-79-1,59-20 1,158-139 0,-138 120-1,59 19 1,-59 0 15,20 59-15,-80 21-16,80 19 15,-100-39 1,0 79 0,-19 0-1,59 0 1,-40 39 0,1 21-1,-1-60 1,-39 40-1,-40-1 126,39-39-141,1 40 16,0 0-1,-1 19 1,41 21 0,-40-21-1,-1-19 1,1 0-1,-40-1 1,40-39 0,-40 40-1,39-40 17,-39 40-17,-20-40 110</inkml:trace>
  <inkml:trace contextRef="#ctx0" brushRef="#br0" timeOffset="56044.6">38477 15061 0,'0'20'32,"20"-20"-17,20 40 1,-40 0 15,0 59-15,0-40-1,0 1-15,0-1 16,0 21 0,0-40-1,0 19 48,0 20-48,0-39 64,39-40-64,1 0 1,-40-20-1,79-39-15</inkml:trace>
  <inkml:trace contextRef="#ctx0" brushRef="#br0" timeOffset="56322.39">38596 14605 0,'0'0'0,"0"40"31,0 19-15,0-19 0</inkml:trace>
  <inkml:trace contextRef="#ctx0" brushRef="#br0" timeOffset="57178.61">35858 15478 0,'0'20'31,"0"20"-31,0-1 16,20 21-16,-20 39 16,79-39-1,-20-21 1,41-39-1,-21-39 1,20-61 0,-79 61-1,-20 59 32,-20 59-47,-39 80 16,-21-1-1,41-39 1,-1-39 15,0 19-15,1-99 0,-1 0-1,-39-59 1,79 19-1,-100-99 1</inkml:trace>
  <inkml:trace contextRef="#ctx0" brushRef="#br0" timeOffset="57711.68">33000 15379 0,'40'40'31,"-40"-1"-15,79 21-16,-39-20 0,19 19 15,-19 20 1,40 40 0</inkml:trace>
  <inkml:trace contextRef="#ctx0" brushRef="#br0" timeOffset="57913.16">33298 15617 0,'0'0'0,"-40"0"31,0 0-31,1 0 16,-21 40 0,-39 59-1,20 20 1,-1-79-1</inkml:trace>
  <inkml:trace contextRef="#ctx0" brushRef="#br0" timeOffset="58763.91">33457 15518 0,'-40'0'47,"-39"0"-31,19 0-1,-39 20-15,0-20 16,-1 39-16,-58 61 16,58-21-1</inkml:trace>
  <inkml:trace contextRef="#ctx0" brushRef="#br0" timeOffset="61282.25">36751 16966 0,'0'-39'0,"-40"39"63,40 39-48,-99 61-15,-1 78 16,21 40-16,-20-39 15,39-60-15,21 80 16,39-120 0,20-39-1,19-40 1,1 39 0</inkml:trace>
  <inkml:trace contextRef="#ctx0" brushRef="#br0" timeOffset="61548.55">36195 17601 0,'0'-19'31,"99"19"-15,-39 0-16,-1 0 15,140-60 1,-120 60 0,-39 0 15,-1 0-16</inkml:trace>
  <inkml:trace contextRef="#ctx0" brushRef="#br0" timeOffset="62567.34">37286 17264 0,'0'0'0,"0"-40"31,-19 40 0,-21 0-15,0 0-1,1 0 17,39 20-32,0 20 47,0-20-47,0 19 15,0 61 1,-40-41-1,0 80 1,40-99-16,0-1 16,0 21-1,20-20 1,20-1 15,19-39-15,1-59-1,-1-40 1,-19 19-16</inkml:trace>
  <inkml:trace contextRef="#ctx0" brushRef="#br0" timeOffset="63017.16">37505 17443 0,'0'0'0,"0"79"47,39 0-31,1-39-1,-40 0 1,40-40-16,39-20 47,-19-20-32,-60 60 17,0 59-17,-60 80 1,-19 40 0,39-80-1,40-80-15,-40 1 16,-39 20 15,39-60-31,1 0 16,-41 0-1,80-20 1,-39-99 15,58-60-31</inkml:trace>
  <inkml:trace contextRef="#ctx0" brushRef="#br0" timeOffset="63500.4">38298 17363 0,'40'0'31,"-40"-39"-16,60 39-15,-21 0 16,1 0 0,-40 79-1,0 0 1,-40 219 0,-39 0-1,79-179 1,0-80-16,-40-39 47,1 0-32,-21 0-15,-59-19 32,119-21-32</inkml:trace>
  <inkml:trace contextRef="#ctx0" brushRef="#br0" timeOffset="63817.55">38854 17542 0,'0'59'32,"0"60"-32,0 20 0,-40 80 31,40-140-31,0 80 15,0-120 1,0 1 0</inkml:trace>
  <inkml:trace contextRef="#ctx0" brushRef="#br0" timeOffset="64018.01">38656 17879 0,'19'0'16,"21"0"0,0 40-16,39-40 15,-19 40-15,39-40 16,-20 0 15,-39 0-31</inkml:trace>
  <inkml:trace contextRef="#ctx0" brushRef="#br0" timeOffset="64218.48">39529 17522 0,'-40'139'31,"40"-20"-31,-139 159 15,40 0 1,39-60 0,21-119-1</inkml:trace>
  <inkml:trace contextRef="#ctx0" brushRef="#br0" timeOffset="68588.95">40680 17978 0,'0'0'0,"0"-39"47,-40 39-47,0 0 15,-39 0-15,-139 20 32,39 39-17,80-19 1,99 0 0,40 19-1,98 1 1,-38 39-1,-61-40 1,21 21 0,-80 78-1</inkml:trace>
  <inkml:trace contextRef="#ctx0" brushRef="#br0" timeOffset="68772.47">40084 18594 0,'40'19'47,"0"-19"-31,19 40-16,-19-40 16,99 79-1,-40 1-15</inkml:trace>
  <inkml:trace contextRef="#ctx0" brushRef="#br0" timeOffset="69055.7">41712 18038 0,'0'0'0,"-100"0"31,61 0-31,-1 0 0,-59 198 31,39-19-31,21 79 16,-21-40 0,60-59-1,0-80 1,-40-19-1</inkml:trace>
  <inkml:trace contextRef="#ctx0" brushRef="#br0" timeOffset="69256.67">41215 18693 0,'0'0'0,"0"-60"31,40 60-31,59-39 32,40 39-17,-59 0 1,-1 19 0,-19-19-1,19 0-15</inkml:trace>
  <inkml:trace contextRef="#ctx0" brushRef="#br0" timeOffset="69473.1">41950 18296 0,'-60'99'16,"1"0"-16,19 1 15,0-1-15,-19 20 16,59-79-16,0-1 31,59-39-15,1 0-1,-21 0-15</inkml:trace>
  <inkml:trace contextRef="#ctx0" brushRef="#br0" timeOffset="69656.12">42089 18653 0,'39'20'31,"1"20"-31,0 99 16,-1-20-1,1-80 1,0 1 0,-1-80-1,21-39 1</inkml:trace>
  <inkml:trace contextRef="#ctx0" brushRef="#br0" timeOffset="69822.17">42525 18514 0,'-79'99'16,"-40"40"-1,0-59 1,-40 19-1,119-59 1</inkml:trace>
  <inkml:trace contextRef="#ctx0" brushRef="#br0" timeOffset="70056.57">42922 18296 0,'60'20'0,"-60"39"16,0 21-1,0 39 1,-40 0 0,40-40-16,-99 60 15,-40-40 1,-60 20-1,120-119-15</inkml:trace>
  <inkml:trace contextRef="#ctx0" brushRef="#br0" timeOffset="72609.28">37525 17462 0,'0'40'156,"0"0"-109,0 0-15,0-1-1,0 1 16,0-20-16,0 19 0,39-39 47,1 0-46,0 0-17,-1-19 1,-39-21 31,40 40-47,-40-40 31,0 20-15,40 20-16,-40-39 31,39-21 31,-39 40-30,0-19-1,0 58 172,0 1-187,0 20-1,0 0 16,0-1-15,0 1 0,0 20-1,-20-60-15,20 39 16</inkml:trace>
  <inkml:trace contextRef="#ctx0" brushRef="#br0" timeOffset="75699.11">23515 19268 0,'0'0'0,"40"0"62,-1 0-62,1 0 16,19 0-16,1 0 15,99 0 1,19 0 0,60 0-1,1 0 1,-120 0-16,178 20 16,-39-20-1,0 99 1,-79-59-1,39 0 1,-79-40 0,-60 0 15,-19 0-15,19 0-1,-39 0-15,99 0 16,-20-20-1,-20 20 1,20-40 0,60 40-1,-20 0 1,-1 0 0,-39 0-1,40 0 1,-80-39-1,-39 39 1,99 0 0,-40 0-1,20 0 17,-59 0-17,-20 0 1,19-60-1,100 60 1,-20-40 0,-40 1-1,-20 39 1,1 0 0,39 0-1,-40 0 1,-19 0-1,-21 0 1,41-40 0,-41 40-16,21 0 31,0 0-15,-1 0-1,-19 0 1,-40-40-1,-99 40 17</inkml:trace>
  <inkml:trace contextRef="#ctx0" brushRef="#br0" timeOffset="77520.81">31055 19189 0,'20'0'94,"20"20"-94,20-20 16,19 0-16,-20 0 15,219 39 1,-119-39-1,99 0 1,-79 0 15,-120 0-31,60 0 16,20 0 0,-79 0-1,19 0 1,0 0-1,40 40 1,-39-40 0,-1 0-1,1 0 1,-41 0-16,21 0 16,59 0-1,-20 0 1,-39 0-1,19 0 17,0 0-17,21 0 1,-21 0 0,80 0-1,-80 0 1,-39 0-1,19 40 1,-19-40 0,0 0-1,19 0-15,-19 0 16,19 0 0,1 0-1,39 0 1,-59 0 15,39 0-15,1-20-1,-41 20 1,1 0 0,-40-40-1,40 40 16,-1 0-15,-78 0 62,-61 0-62</inkml:trace>
  <inkml:trace contextRef="#ctx0" brushRef="#br0" timeOffset="79717.98">32960 15280 0,'0'0'0,"0"-40"31,40 40-31,-40 60 78,40-60-78,-40 59 16,40 1 0,-1-1-16,-39-19 15,40-40-15,0 79 16,19-19 15,-19-1-15,0 1-1,-40-21 1,0 1 0,39 0 15</inkml:trace>
  <inkml:trace contextRef="#ctx0" brushRef="#br0" timeOffset="80064.57">33457 15478 0,'-20'0'31,"-20"0"-15,40 40-16,-59-40 15,19 0-15,-40 40 16,-58-1 0,58 41 15,40-41-16,40 1 1,0-20-16</inkml:trace>
  <inkml:trace contextRef="#ctx0" brushRef="#br0" timeOffset="85438.4">32921 15121 0,'0'-20'62,"0"-20"-46,0-39-1,39 0-15,-39 19 16,40-99 0,-40-39-1,60-179 1,-60 159 0,0-21-1,0 101 1,0 98-1,0 0-15,39 40 63,1 0-32,-20 0-15,-20-20-1,139-39 1,-99 59-16,39-40 16,0 0-1,-39 40 1,0 20 15,-40 20-15,0 0-1,0 39 1,-20 80 0,20 0-1,-99 218 1,39-80 0,60-158-1,0-20 1,0 0-1,0 80 1,0-140 0,0-138 62,0-1-63,0 41-15,60-41 16,19-19 0</inkml:trace>
  <inkml:trace contextRef="#ctx0" brushRef="#br0" timeOffset="87065.07">35758 14903 0,'0'-20'47,"0"-20"-32,0-39 1,0 39-1,0-19-15,20-140 16,-20 80 0,60-139-1,-60 20 1,0 0 0,59-159-1,-59 218 1,40 60-1,-40 40 1,0 39 0,40 40 62,19 0-47,-19 0-15,0-39-16,19 39 15,-19 0 1,99 0 0,-80-40-16,60 40 15,-59-60 1,-40 60-1,-20 80 32,-40-21-31,-39 160 0,-1 58-1,80 80 1,0-178-1,0 0 1,0-1 15,0-98-31,-39 78 16,-21-19 0,60-39-1,0-61 1,0 1-1,0 0 1,0-1 0,0 1-1,0 39 1,0-19 0,0-1 15,0 1-16,0-1 1,0-19 0,0-99 109</inkml:trace>
  <inkml:trace contextRef="#ctx0" brushRef="#br0" timeOffset="87942.74">36294 12303 0,'0'-59'31,"60"-1"-15,-21 60-16,1-99 16,20 59-16,178-59 15,20 0 1,20 0-1,-100 39 1,-118 60 0,79-60-1,19 60 1,-39 0 0,40 0-1,-119 0 1,39 40-1,-39 59 1,0 60 0,-40 79-1,39-198 1,1 19 0,-60-78 62</inkml:trace>
  <inkml:trace contextRef="#ctx0" brushRef="#br0" timeOffset="88406.03">37981 12263 0,'40'0'62,"-1"0"-46,1 0-16,0 20 0,-1-20 16,1 0-1,0 40 1,-1-80 31,-39 20-47,0-59 15,40-60 1,-40 99 0,0-19-1,-99 59 1</inkml:trace>
  <inkml:trace contextRef="#ctx0" brushRef="#br0" timeOffset="89442.77">33159 13355 0,'0'-40'32,"20"0"-17,-20 1 1,59-1-1,-59 0 1,20 40 0,60-39-16,-41 39 15,1-60 1,39 1 0,-39 59-16,99-119 15,-20 59 1,0 20-1,-40 40 1,80-99 0,-80 99-1,-39-40 1,20 1 0,-21 39-1,-78 0 48</inkml:trace>
  <inkml:trace contextRef="#ctx0" brushRef="#br0" timeOffset="89755.95">34250 12561 0,'0'-20'31,"20"20"-15,40 0 0,-21 0-16,1 0 15,39 0 1,-59 40-1,-40 0 32,-19-40-31,-41 119 0,1-80-16</inkml:trace>
  <inkml:trace contextRef="#ctx0" brushRef="#br0" timeOffset="96445.75">9604 20955 0,'0'-20'32,"0"-20"-1,40 40-15,0-39-16,19 39 15,100-40 1,59-39-1,40-1 1,199-19 0,-219 0-16,298 39 15,-60 1 1,20-40 0,119-20-1,-59 59 1,178-99-1,-417 159 1,-59-59 15,-39 19-15,-120 40 0,-59 0-1,-1 0 1,-39-40-1,40 80 17</inkml:trace>
  <inkml:trace contextRef="#ctx0" brushRef="#br0" timeOffset="112727.12">15121 19248 0,'20'0'141,"19"0"-125,1 0-1,20 0 1,-21 0-16,61 0 16,-81 0-1,21 0 1,40-19-1,-1 19 1,20 0 0,-20 0-1,1 0 1,-1-40 0,20 40-1,-39 0-15,79 0 16,-20 0-1,20 0 1,-40 0 0,-20 0-1,-39 0 17,20 0-17,-21 0 1,1 0 15,0 20 16</inkml:trace>
  <inkml:trace contextRef="#ctx0" brushRef="#br0" timeOffset="113746.42">31254 19387 0,'-40'0'16</inkml:trace>
  <inkml:trace contextRef="#ctx0" brushRef="#br0" timeOffset="115745.13">31175 19387 0,'0'0'0,"0"-19"15,-40 19 1,0 0 15,40-40-31,-40 40 203,40-40-187,-39 40 31,59 0 109,39 0-140,-19 0-1,0 0-15,-1 0 16,1 0-16,39 0 16,-39 0-1,59 0 17,-59 0-17,19-40 1,41 40-1,-21 0 1,0 0 0,1 0-1,-41 0 1,1 0 0,20 0-1,-21-39 1,21 39-1,-1 0 1,41 0 0,-41 0-1,-19 0 17,0 0 14,-1 0-30,-39-40 62,0 0-62,0-19-1,0-40 1,0 59-16,0-79 16,-20 39 15,20-58-15,0 19-1,-39-40 1,-1 79-1,40 41 1,-60-100 0,60 79-1,0-19 1,-39 59 0,39-20-1,-40 1 1,0-21-1,40 20 17,-39 40-32,-1 0 47,0 0-32,-19 0 1,19 0-16,0 0 15,-79-39 1,-139 39 0,100 0-1,19 0 1,40 0 0,39 20-1,20-20 16,40 39 48,0 1-64,-39-40 1,39 40-16,0 19 15,0-19 1,0 0-16,0 19 16,0 80-1,0-20 1,0 119 0,0-99-1,0-40 1,0-19-1,19-1 1,-19-39-16,0-1 31,0 1-15,0 0 15,0-20 16,0 19-31,0 1 15,0 39-31,-19-79 16</inkml:trace>
  <inkml:trace contextRef="#ctx0" brushRef="#br0" timeOffset="119574.99">21471 24606 0,'0'0'0,"0"-39"15,0 19 1,0-20 0,0 60 46,20-20-15,39 0 31,-19 0-62,0 59-16,-1-59 15,1 40-15,39 20 16,21 39 0,-41-20-1,-19-79 16,-40-59 1</inkml:trace>
  <inkml:trace contextRef="#ctx0" brushRef="#br0" timeOffset="119733.09">22007 24309 0,'0'0'0,"-60"0"15,60 79-15,-99 40 16,-80 238 0,120-139-1,59-118 1</inkml:trace>
  <inkml:trace contextRef="#ctx0" brushRef="#br0" timeOffset="120415.76">23991 24289 0,'0'0'0,"0"20"16,0 79 0,20 20-16,-20 0 15,179 119 1,-60-178-1,-60-60-15,80 0 16,-20-179 0,-79 20-1,-40 120 1,-20 39 0,-99 238-1,0 159 16,0 19-15,0-138 0,79-159-1,-20-39 1,-39-21 0,0-59-1,0-20 1,19-59-16</inkml:trace>
  <inkml:trace contextRef="#ctx0" brushRef="#br0" timeOffset="123346.06">22324 25579 0,'0'39'93,"0"1"-77,0 0 15,0-1-15,0 1 15,0-20-15,0 20-1,0-1 32,0 1-16,0 0 1,0-1 108</inkml:trace>
  <inkml:trace contextRef="#ctx0" brushRef="#br0" timeOffset="124603.21">21530 25261 0,'0'0'16,"40"20"31,99 59-32,179 159 1,-80-59-1,-60-60 1,-138-79 0,0-40-1,-40-20-15,0-99 0</inkml:trace>
  <inkml:trace contextRef="#ctx0" brushRef="#br0" timeOffset="124769.78">22285 25281 0,'0'0'0,"-80"0"16,-19 79-16,-219 318 15,140-179 1,-179 179 0,297-218-1</inkml:trace>
  <inkml:trace contextRef="#ctx0" brushRef="#br0" timeOffset="126204.48">21590 24130 0,'0'0'0,"-40"0"0,-39 0 16,0 20 15,-21 258-15,100-1-16,0 41 16,0-1-16,100 80 15,38-357 1,160-139-1,79-278 1,-59-258 0,-318 297-1,-60 120 1,-59 99 0,-79 79-1,138 40 1,1 20-1,59 60 17</inkml:trace>
  <inkml:trace contextRef="#ctx0" brushRef="#br0" timeOffset="126504.19">22205 24249 0,'0'0'0,"80"-79"63,-1-21-63,40-38 15,40-41-15,238-238 16,99 40-1,-219 218 1,160-59-16,-179 159 31,-119 59-15,-99 79 0,-80 100-16</inkml:trace>
  <inkml:trace contextRef="#ctx0" brushRef="#br0" timeOffset="128277">19546 24547 0,'40'0'78,"-40"20"-78,59-20 16,21 0-1,-80 39-15,59-39 16,1 60 0,-1-1-1,-19-59-15,39 40 16,1 0 15,-21-1-15,-19 1-1,-40-60 48</inkml:trace>
  <inkml:trace contextRef="#ctx0" brushRef="#br0" timeOffset="128489.93">20260 24527 0,'0'0'0,"-178"159"31,59-40-31,20-40 16,39-19-16,-59 39 15,59 20 1,60-60 0</inkml:trace>
  <inkml:trace contextRef="#ctx0" brushRef="#br0" timeOffset="129407">19883 24190 0,'0'0'0,"-59"0"0,-80-40 16,20 40-1,-79 99 16,78 119-15,120 60 0,0-119-16,60 139 15,178-100 1,80-198 0,19-79-1,-198-1-15,79-79 16,-79-98-1,-79-120 1,-100-40 0,-218 159-1,99 258 1,-19 0 0,39 159-1,99-1 1</inkml:trace>
  <inkml:trace contextRef="#ctx0" brushRef="#br0" timeOffset="129857.82">20300 23892 0,'0'0'0,"80"-99"32,19 19-17,40-39-15,79-40 16,338-237 0,98 38-1,-177 81 1,-140 58-1,-297 180 1,-60 58 15,-20 21-15</inkml:trace>
  <inkml:trace contextRef="#ctx0" brushRef="#br0" timeOffset="130223.86">22384 22165 0,'0'0'0,"-40"0"0,60 0 47,20-39-47,79 39 15,59 0 1,-19-40 0,-119 40-1,19 0 1,-59 60 15,-99 98-15,-159 160-1,79-120-15</inkml:trace>
  <inkml:trace contextRef="#ctx0" brushRef="#br0" timeOffset="131852.57">18137 24646 0,'0'0'0,"0"-40"16,-39 40-1,39-39-15,19 39 47,21 0-31,0 119-16,39-20 15,-39-40 1,19 21-16,1-1 16,-20-39-1,-40 19 1,39-19-1,-59-40 48</inkml:trace>
  <inkml:trace contextRef="#ctx0" brushRef="#br0" timeOffset="132092.93">18534 24646 0,'0'0'0,"-40"79"15,-59-19 1,59 39-16,-59 40 15,60-20 1,-1-59 0,40-21-1</inkml:trace>
  <inkml:trace contextRef="#ctx0" brushRef="#br0" timeOffset="135129.38">13930 26035 0,'0'0'0,"0"60"47,0-21-47,0 1 15,0 0-15,0 19 16,0 20 0,0-39-1,0-20 17,20-20 46,20 0-63,39 0 1,1 0 0,-21-20-16,1 20 15,39 0 1,159-40-1,-80 40 1,1 0 0,39 0-1,-59 0-15,159 0 16,-60 0 0,-1 40-1,-18-40 1,78 0-1,-158 0-15,178-40 16,20 40 15,-19 0-15,138 0 0,-218 0-1,-20 0 1,20 20-1,119 40 1,-59-60 0,297 59-1,-218-59 1,-40 0 0,60 60-1,39-1 1,-218-59-1,20 60 1,-20-60 0,100 60 15,19 39-15,-179-99-1,41 79 1,-100-79-1,0 0 1,-80 0 0,21 0-1,79 0 1,-20 0 0,79-20-1,-118 20 1,-1-59-1,0 59 1,-39 0 15,-20 0 1,-20-20 61,0-20-93,0-39 16,0-1-16,0-19 16,0-20-16,0-79 15,0 59 1,0 99-1,0 20-15,-99 20 94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30:35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8533 13256 0,'0'0'0,"39"0"31,21 0 47,-20 0-62,-1-40-16,41 40 16,-21 0-1,60 0 1,60 0 0,119 0-1,-80 0 1,-40 0-1,-58 0 1,38 0 0,-98 0-16,79 0 15,-40 0 1,-39 0 0,-21 0-1,100 0 1,-60 0 15,60 0-15,0 0-1,-40 0-15,80-60 16,79 21 0,0-80-1,20 19 1,99 21-1,-79 20 1,19 59 0,-19-60-1,39 60 1,40-60 0,-119 21-1,-20 39 1,99-60-1,-98 60 17,138-59-17,-159 59 1,-39 0 0,-21 0-1,21 0 1,-100 0-1,20 0 1,-19 0 0,-40 20-1,-1-20 1,1 0 0,59 39-1,-19-39 1,-1 0 15,-20 0-15,-19 0-1,-80 60 79,-19-60-94</inkml:trace>
  <inkml:trace contextRef="#ctx0" brushRef="#br0" timeOffset="4035.82">20657 11013 0,'0'-39'16,"0"-1"-1,40 40-15,-40-40 16,0 1 0,40 39-1,-40 39 48,0 21-48,0 19-15,39-39 16,-39 19 0,0-19-16,40 20 31,-40-21-31,40 41 15,-40-41 1,39 21 0,1 39-1,0-39 17,0-60-17,-1 0 1,21 0 15,-60-20-31,59-60 16,-19 1-1,39 0 1,-79 19 0,60 1 15,-60 19-16,0-99 1,0 99-16,0 20 16,0-19 15,-20-21-15,20 80 77</inkml:trace>
  <inkml:trace contextRef="#ctx0" brushRef="#br0" timeOffset="5887.4">20280 11192 0,'-39'0'16,"78"0"31,41 0-47,-21 79 15,21-39-15,39 59 16,-20 20 15,-20-39-15,-39-1-1,99 60 1,-139-99 0,40-40-1,-40 39 1,0-19 0,39-20 109,1-20-32,0-19-93,-1-1 16,41 0-16,-21 1 16,100-61-1,39 1 1,1 0-1,-60 39-15,158-39 16,-39 40 0,-119-1-1,-99 60 17,-40-40 14,-40 40-30,1 0-16</inkml:trace>
  <inkml:trace contextRef="#ctx0" brushRef="#br0" timeOffset="8836.1">23654 13256 0,'-60'0'15,"100"0"63,19 0-78,41 0 16,19 0-16,0 0 16,0 0-16,119 0 15,99 0 1,-59 0 0,-60 0-1,40 59 1,-99-19-1,40 0 1,-100-1 15,20-39-15,-40 0 0,20 60-1,20-21 1,20-39-1,20 0 1,-79 0-16,98 0 16,-59 0-1,20 0 1,79 40 0,-59 0-1,20-40 1,-1 59-1,1-59 1,99 0 15,-100 0-15,-59 0 0,0 0-1,0 0 1,-59 0-1,-20 0 17,-1 0-17,1 0 1,0 0 0,19 0-1,41 0 1,-21 0-1,-39 0-15,39 0 16,0-20 15,1 20-15,-1 0 0,0 0-1,-59 0 1,20 0-1,0 0 17,-1 0-17,1 0 17,-60-39 124</inkml:trace>
  <inkml:trace contextRef="#ctx0" brushRef="#br0" timeOffset="15662">33675 7441 0,'0'-39'31,"0"138"47,59 20-78,-59 60 16,0-21-16,0-39 15,0-59-15,40-20 16,0-1 0</inkml:trace>
  <inkml:trace contextRef="#ctx0" brushRef="#br0" timeOffset="16145.71">35858 7560 0,'0'0'0,"0"-39"16,79 39-1,-59 0-15,59 39 16,1 1-1,-41 59 1,-39 120 0,0-100-16,-20-20 15,60-99 63,40 0-78,58-79 16,41 19-16,19 60 16</inkml:trace>
  <inkml:trace contextRef="#ctx0" brushRef="#br0" timeOffset="16562.6">38199 7302 0,'0'0'0,"80"0"32,-41 0-17,-39 20-15,20 20 16,-20 39-1,0 21 1,0-21 0,0-19-1,40-21 17,-40 1-17,40 0 1,-40 59-1,0-40-15,-20 21 16,20-41 0,-40 1 15,40 0-15</inkml:trace>
  <inkml:trace contextRef="#ctx0" brushRef="#br0" timeOffset="16896.71">40084 7302 0,'0'0'16,"0"80"-1,0 19 1,0-39-16,0-1 16,199 140-1,-21-199 1,-78 0-1,-21 0 1,-79-100 0</inkml:trace>
  <inkml:trace contextRef="#ctx0" brushRef="#br0" timeOffset="17046.3">40561 7481 0,'0'0'15,"-100"139"-15,-58 278 16,98-219 0,20-158-1,80 0 1</inkml:trace>
  <inkml:trace contextRef="#ctx0" brushRef="#br0" timeOffset="17463.71">42347 7322 0,'0'0'0,"-20"0"47,20 60-47,-80 138 16,80-98 0,100-61-1,-21 41 1,-39-21-1,-40-19 17,-20 0-17,-20-40 1,-79 79 0,-20-39-1,99-80 1</inkml:trace>
  <inkml:trace contextRef="#ctx0" brushRef="#br0" timeOffset="17613.3">42545 7183 0,'40'0'16,"19"0"-1,199 0 1,-99 0-1</inkml:trace>
  <inkml:trace contextRef="#ctx0" brushRef="#br0" timeOffset="18064.14">43914 7183 0,'0'119'0,"-59"60"16,-1 20 0,-19 297-16,79-377 31,59-80-15,21-39-1,59-158 1,-139 78-1,-20 41 1,-60-21 0,-59 60-1,60 0-15,-20 40 16,20 59 0</inkml:trace>
  <inkml:trace contextRef="#ctx0" brushRef="#br0" timeOffset="19635.98">36671 9088 0,'-20'0'47,"-39"0"-47,19 0 15,0 80-15,-19-80 16,-120 159-1,-19-1 1,79-58 0,79-100-1,40 19-15,20 41 63,20-60-48,79 40 1,-40-1 0,20-39-1,20 0 1,20 0 0,-119 0-16,60 0 15,-80-20 1,39 20-1,-39-99 1,0-20 0,-59-40-1,19 80 1,40 39 0,-40 40-1</inkml:trace>
  <inkml:trace contextRef="#ctx0" brushRef="#br0" timeOffset="22450.02">39727 8989 0,'0'0'0,"0"20"78,0 40-63,40 19-15,-40-39 16,0-20 0,40-20 62,19 0-31,40 0-32,-59 0 1,20 0-16,39 0 0,-20 0 15,159 0 1,100-20 0,58 20-1,-38 0 1,-160 0-16,100 0 16,-100 0 15,-59 0-16,-60 0 1,41-60 0,-41 60-1,0-40 1,-19 40 0,19-39-1,-39 39 1,-40-80 109,0 41-110,-20-1-15,20 0 0,0 1 16,0-21 0,0 20-1,0 1 1,-40 39 15</inkml:trace>
  <inkml:trace contextRef="#ctx0" brushRef="#br0" timeOffset="23402.5">41414 9902 0,'0'0'0,"-40"0"94,-19 40-94,-41 19 15,-38 21-15,38-1 16,21-19-16,39-1 31,-19-19-15,138 19 46,-39-59-62,19 80 16,41-41-16,-1-39 16,79 60-1,-59-60 1,0 0-1,-59 0-15,-20 0 16,-40-60 15,0-39-15,0-40 0,0 60-1,-40-80 1,40 119-1,-40 1 1,-19 39 0,-21 20-1</inkml:trace>
  <inkml:trace contextRef="#ctx0" brushRef="#br0" timeOffset="29208.16">35739 6052 0,'99'0'109,"-20"0"-109,80-59 16,20-1-16,-60 60 15,178-79 1,-217 39 0,-41 40-1,-98 0 32,-1 40-47</inkml:trace>
  <inkml:trace contextRef="#ctx0" brushRef="#br0" timeOffset="29560.22">36354 5953 0,'-40'0'0,"40"99"15,0-39-15,-40-1 16,1 219-1,39-179 1,20-59 0,39 0-1,80-60 1,-139-40 0,0 1-1,0 19 1,-40 1 15,-39 39-15,39 0-1,1 0 1,39-40 0</inkml:trace>
  <inkml:trace contextRef="#ctx0" brushRef="#br0" timeOffset="29874.4">36651 4683 0,'0'0'0,"0"40"47,0 19-47,0 60 15,0 40-15,-79 20 16,79-1-1,0-98-15</inkml:trace>
  <inkml:trace contextRef="#ctx0" brushRef="#br0" timeOffset="30902.16">40898 5576 0,'0'0'0,"79"0"62,40 0-62,40 0 16,59-99-16,-59 99 16,79 0-1,-39 0 1,-279 0 46</inkml:trace>
  <inkml:trace contextRef="#ctx0" brushRef="#br0" timeOffset="31425.28">41215 5894 0,'20'0'15,"20"0"1,39 0 0,-39 0-1,0 19-15,-1-19 16,-39 40 0,-19 0-1,-140 39 16,119-39-15,40 0 0,0 19-1,80 20 1,-21-59 0,-59 20-1,0 39 1,-40-39-1,1-40-15,-41 40 16,1-40 0,39 0-1,40-40-15</inkml:trace>
  <inkml:trace contextRef="#ctx0" brushRef="#br0" timeOffset="31725.99">41950 3949 0,'0'99'31,"0"20"-15,0 40-16,-119 258 16,59-199-1,60-99 1</inkml:trace>
  <inkml:trace contextRef="#ctx0" brushRef="#br0" timeOffset="34816.32">28615 9426 0,'0'0'0,"0"-60"16,0 21-1,-60 138 48,1 40-63,-21 39 15,-19 100 1,59-139 0,40-99-1,40-100 17,39-79-32</inkml:trace>
  <inkml:trace contextRef="#ctx0" brushRef="#br0" timeOffset="35014.81">28754 9287 0,'59'40'15,"-59"19"1,79 159 0,-19 120-1,-20-180 1,-1-118-1,-39 0 1,0-60 0</inkml:trace>
  <inkml:trace contextRef="#ctx0" brushRef="#br0" timeOffset="35195.32">28595 9922 0,'0'0'0,"-20"0"0,60 0 47,59 0-32,79 0-15,-19-60 32,-99 21-32</inkml:trace>
  <inkml:trace contextRef="#ctx0" brushRef="#br0" timeOffset="35612.21">29428 9366 0,'0'-39'0,"0"98"47,0 20-31,0 41-16,0 38 15,0 1-15,40 99 32,39-218-17,-19-1 1,39-58-1,0-81 1,-59-118 0,39-60-1,1 0 1,-80 239 0,0 78 15,0 1-16</inkml:trace>
  <inkml:trace contextRef="#ctx0" brushRef="#br0" timeOffset="36797.07">30559 9386 0,'0'40'78,"0"39"-62,0 40-16,0 20 15,0-20-15,-59 99 16,59-138 0,0-40 15,20-40 31,19 0-46,21-60-16,19 0 16,-19-19-16,19 20 15,-39 19 1,0 0 0,-40 0-16,-20 1 15,-60-1 1,41 40-1,59-59 32,19 19-31,1-20 0,19-79-1,-59 80 1,-19 59-16,-100-79 15,-1 79 1,81 0 0,-1 19-1,40 21-15</inkml:trace>
  <inkml:trace contextRef="#ctx0" brushRef="#br0" timeOffset="37853.75">30877 9842 0,'0'-39'16,"-40"39"156,40-40-156,-39 40-1,-1 0 1,0 0 15,0 0 63,1 0-47,-1 0-32</inkml:trace>
  <inkml:trace contextRef="#ctx0" brushRef="#br0" timeOffset="42317.94">38914 5318 0,'0'0'15,"0"20"1,0 40-1,0 19-15,-60 298 16,-19-119 0,79-159-1,0-59 1</inkml:trace>
  <inkml:trace contextRef="#ctx0" brushRef="#br0" timeOffset="42535.35">38398 5854 0,'0'0'0,"79"-60"16,-19 60-1,19-79-15,-20 79 16,100-40-1,79 40 1,100 0 0,-140 0-16</inkml:trace>
  <inkml:trace contextRef="#ctx0" brushRef="#br0" timeOffset="43218.54">43914 5536 0,'60'0'16,"19"0"-1,-39 0-15,19 60 16,21-20 0,-1-1-1</inkml:trace>
  <inkml:trace contextRef="#ctx0" brushRef="#br0" timeOffset="43369.14">43755 5874 0,'0'0'0,"-39"59"15,98-19 32,60-40-31,100 40-1,-180-40-15</inkml:trace>
  <inkml:trace contextRef="#ctx0" brushRef="#br0" timeOffset="43636.43">44430 5993 0,'0'0'0,"0"-40"16,40 40-1,39-79-15,259-1 16,58 21 0,220 59 15,-477 0-16,-100 20 1,-158 59 0</inkml:trace>
  <inkml:trace contextRef="#ctx0" brushRef="#br0" timeOffset="43953.09">44728 6231 0,'0'0'0,"20"0"31,59 0-15,-19 0 0,19 40-16,-39-40 15,-1 158 1,-98 21 0,19-60 15,0-99-16,60 39 17,20-59-32,0 0 15,59-79 1,40-60 0,-80 60-16</inkml:trace>
  <inkml:trace contextRef="#ctx0" brushRef="#br0" timeOffset="44203.42">45383 4683 0,'0'40'31,"0"59"-31,0 20 0,0 0 16,-100 298 0,41-239-16</inkml:trace>
  <inkml:trace contextRef="#ctx0" brushRef="#br0" timeOffset="51729.99">23535 13335 0,'0'-40'188,"0"-19"-173,0 19-15,0-39 16,0 39 0,0 0-16,0 1 15,0-41 1,0-39-1,0 80-15,0-41 16,0 1 0,-40-1-1,40-59 1,-40 60 0,40 0-1,-39 39 1,39-59 15,0 39-15,0 1-1,0-21 1,0 61 0,0-21-1,0 0 1,0 1-1,0-1 17,19 0-32,-19-39 15,0 39 1,0-19 0,40 59 93,0 0-93,19 0-1,1 0 1,-20 0-16,19 0 15,1 0-15,138-60 16,1 60 0,178-60-1,0 21 1,178 39 0,-356 0-1,-21 0 1,-39 0 15,-20 0-15,119 0-1,-59 0 1,19-60 0,-19 60-1,79-39 1,0 39-1,0-60 1,-80 20 0,-19 40-1,-20 0 1,-20 0 0,40 0-1,20 0 1,19 0 15,-139 0-15,1 0-1,39 0 1,60 0 0,59 0-1,-99 0 1,-19 0-1,-61 0 1,1 0 0,0 0-1,-1 0 1,1 0 0,0 0-1,79 0 16,-20 0-15,-59 20 0,19-20-1,-19 0 63,-40 60-31,0-21-47,-20 21 16,20 39-16,-40 100 16,40-60-1,0-20 16,0 39-15,0-39 0,0-59-16,0 99 15,0-80 1,0 0 0,0 40-1,-59-39 1,59-21-1,0 21 1,-40-1 0,40-39-1,0 59 1,0-39 0,-40-1-1,40-19 32,-39-1-31,39 1-1,-40 20 1,40-21 0,0 1 30,0 0 33,0-1 14,0 1-77,0 0 46,0-1-30,-40-78 61</inkml:trace>
  <inkml:trace contextRef="#ctx0" brushRef="#br0" timeOffset="55201.78">8672 15994 0,'39'0'78,"-19"0"-78,20 0 16,39-20-16,-19 20 15,-1 0-15,80 0 16,80-59 0,58 59-1,-39 0 1,140 0 15,-120-40-15,-80 40-1,-39 0 1,0 0 0,-80 0-16,100 0 15,-20 0 1,20 0 0,0 0-1,99 0 1,-60-60-1,-19 60 1,-1-39 0,120 39-1,-60 0 17,20 0-17,-20 0 1,-59-60-1,-80 60-15,40 0 16,0 0 0,-20 0-1,40 0 1,79 0 0,-80-39-1,-39 39 1,20 0-1,-59 0 1,-41 0-16,21 0 16,39-40-1,20 40 17,0 0-17,80 0 1,-41-40-1,21 40 1,-40 0 0,0-59-1,-80 59-15,41 0 16,39 0 0,-60 0-1,-20 0 1,-19 0-1</inkml:trace>
  <inkml:trace contextRef="#ctx0" brushRef="#br0" timeOffset="62925.83">19209 16014 0,'0'-40'0,"-40"40"47,40-39-16,-40 39-15,40-40 31,-39 40-47,59 0 125,19 0-109,21-40-16,-1 40 15,21 0-15,-21-40 0,120 40 31,-60 0-15,20 0 0,-80 0-16,1 0 15,39 0-15,60-59 16,19 59 0,-59 0-1,1 0 1,58 0-1,-99 0 1,1-40 0,19 40-1,40 0 1,-60 0 0,21 20 15,19-20-16,20 0 1,39 0 0,-39 0-1,-20 0 1,-20 0 0,40 0-1,-59 40 1,19-40-1,40 59 1,-20-59 0,99 0-1,-39 0 1,-1 0 0,1 40 15,-80-40-31,40 0 15,0 40 1,-40-40 0,20 0-1,20 0 1,40 0 0,-21 0-1,1 0 1,20 0-1,-80 0 1,-20 0 0,1 0-1,-1 0 1,0 0 15,-39 0-31,40 0 16,39 39-1,-40-39 1,0 0 0,-39 0-16,39 0 15,21 0 1,19 0 0,-20 0-1,0 0 1,20 0-1,-59 0 1,19 0 0,-19 0-1,19 0 1,-19 0 0,-1 0 15,40 0-16,1 0 1,157 0 0,-137 0-1,-1 0 1,99 0 0,-79 60-1,-60-60 1,20 0-1,-39 40 1,-1-40 0,61 0-1,-101 0 1,21 0 15,0 0-15,-100 0 62</inkml:trace>
  <inkml:trace contextRef="#ctx0" brushRef="#br0" timeOffset="67081.82">36195 14605 0,'0'60'110,"0"-21"-110,0 21 15,0-1-15,0 1 16,0 39-16,0-20 16,0-19-16,0 79 15,0-99 1,0-1-1,0-59 79,0-19-94</inkml:trace>
  <inkml:trace contextRef="#ctx0" brushRef="#br0" timeOffset="67846.28">36235 14625 0,'0'0'16,"0"-20"-1,20 20 1,59-60 0,20 60-1,40 0 1,-20 40-1,20-40 1,-99 40-16,39-40 16,-19 0-1,-60 40 63,0-1-62,0 41 0,0 39-1,-40 139 1,40-159-16,0 20 16,0-79-1,0-1 1,-60-39 93,-19 0-93,39 0-1,-39-20-15,19 20 16,-98-59 0,118 19-1,80 40 48,-1 0-63</inkml:trace>
  <inkml:trace contextRef="#ctx0" brushRef="#br0" timeOffset="69074.02">39033 14803 0,'0'159'31,"-60"-60"-31,60-19 0,-59 98 16,19-39-1,40-59 1,0-41-1,59 1 79,-39-40-78,79 0-16,21 0 15,-1 0-15,20-40 16,-60 40-16,20-39 16,-39 39-16,19 0 15,-39 0 1,-40-40 0,59-59 77,-59 39-77,0-39-16,0 20 16,0-21-16,40-19 15,-40-39 1,0 138-1,-60 20 79,21 0-78,-1 0-16,-19 0 15,-41 0 1,-98 0 0,-80 0-1,218 0 1,21 0 0</inkml:trace>
  <inkml:trace contextRef="#ctx0" brushRef="#br0" timeOffset="73661.87">36255 15419 0,'0'-40'172,"39"40"-1,1 0-155,19 0 0,-59 20-16,80-20 15,-21 39 1,1-39 0,-20 0-1,-1 0 1,-39 40 15,0 0 0,-39-40-31</inkml:trace>
  <inkml:trace contextRef="#ctx0" brushRef="#br0" timeOffset="77948.55">35004 13117 0,'40'0'63,"20"59"-48,-21-59-15,-39 60 16,40-60-16,-40 79 15,0 20 1,0 40 0,-99-59-1,59-41 1,60-39 62,20 0-78,-1 0 16,21-20-16,19 20 15,-39 0 1,0 0-16,19 0 16</inkml:trace>
  <inkml:trace contextRef="#ctx0" brushRef="#br0" timeOffset="79699.89">36374 13434 0,'0'0'0,"0"-20"31,39 20 16,1 0-31,59-39-16,20 39 15,0 0 1,139 0 0,-139 0-16,40 0 15,-139 0 1,-20 20 0,-60 19-16</inkml:trace>
  <inkml:trace contextRef="#ctx0" brushRef="#br0" timeOffset="79983.14">36850 13514 0,'-40'59'0,"40"-39"15,-40 39-15,-39 41 16,39 78 0,40-78-1,40-41 16,79-59-15,-39-99 0,-80 0-1,0 59 1,-100-20 0,80 60-1,-19 0 1</inkml:trace>
  <inkml:trace contextRef="#ctx0" brushRef="#br0" timeOffset="80167.64">37207 12482 0,'0'0'0,"0"39"32,0 41-32,-40 138 15,-59 0 1</inkml:trace>
  <inkml:trace contextRef="#ctx0" brushRef="#br0" timeOffset="81234.34">38775 13176 0,'20'0'31,"59"0"-15,-20 40-16,1-40 16,-60 79-1,79-79-15,-79 60 16,0 39 0,-119 40 15,0-99-16,80-1 1,98 1 15,-19-40-15,99 0 0,-60 0-16,20 0 15,-19 0 1,-21 0-1</inkml:trace>
  <inkml:trace contextRef="#ctx0" brushRef="#br0" timeOffset="81793.86">39489 13414 0,'60'-59'15,"-21"59"1,21 0-16,39 0 16,139 0-1,99 0 1,-158 0-1,-80 0 1</inkml:trace>
  <inkml:trace contextRef="#ctx0" brushRef="#br0" timeOffset="82187.8">40104 13613 0,'-79'39'16,"79"21"-1,-60 19-15,60-19 16,0 138 0,20-118-1,79-41 1,-19-39 0,-41 0-1,1 0 1,0-19-1,-40-41 1,-60-19 0,-79 39-1,40 40 1,99-40 0</inkml:trace>
  <inkml:trace contextRef="#ctx0" brushRef="#br0" timeOffset="82468.56">40640 12402 0,'-20'80'31,"-39"-21"-31,-1 40 0,1 40 16,-41 139-1,61-119-15</inkml:trace>
  <inkml:trace contextRef="#ctx0" brushRef="#br0" timeOffset="84403.93">35084 11549 0,'0'0'16,"-119"0"-16,-60 99 15,-39 40-15,-298 199 16,40 78 0,198 140-1,198 39 1,140 437 0,218-437-1,79-198 1,119-40-1,20-39 1,556 178 15,-139-317-31,99-100 32,357 40-17,854-20 1,-755-99-1,-39-297 1,-874 138-16,-118 20 16,-40-218-1,-238-298 1,-259-218 0,-158-536-1,-39 417 1,39 297-1,159 457-15,-20-179 16,-100-19 15,-158-1-31,-178 40 32,-656 60-17,-118 258 1,-497 158-1,-20 377 1,-118 259 0,1091-259-16</inkml:trace>
  <inkml:trace contextRef="#ctx0" brushRef="#br0" timeOffset="90522.23">36155 18911 0,'60'0'109,"39"0"-93,20 0-16,40 0 15,39 0-15,120 0 16,-100 60 0,-178-60-1,-80 0 48,-19 39-63</inkml:trace>
  <inkml:trace contextRef="#ctx0" brushRef="#br0" timeOffset="90892.76">37128 19030 0,'0'0'0,"-40"0"15,0 80-15,-118 158 16,-81 317 0,239-456 15,0-39-31,0 19 15,40-39 1,39-40 0,100-139-1,-100 60 1,-79 19 0,-99 21-1,20 39 1,19 0-1,60-40 1,0-20 0</inkml:trace>
  <inkml:trace contextRef="#ctx0" brushRef="#br0" timeOffset="91093.22">37465 17840 0,'-40'0'31,"40"79"-31,-99 20 16,-20 298-1,79-238 1</inkml:trace>
  <inkml:trace contextRef="#ctx0" brushRef="#br0" timeOffset="91493.68">38001 18693 0,'59'198'31,"1"-118"-31,-60 19 16,59 40-16,21-40 15,-41-59 16,1-40-31</inkml:trace>
  <inkml:trace contextRef="#ctx0" brushRef="#br0" timeOffset="91660.25">38497 18990 0,'0'0'0,"-79"0"16,-1 40-16,-98 59 15,-1-19 1,139-1 0,1-19-1</inkml:trace>
  <inkml:trace contextRef="#ctx0" brushRef="#br0" timeOffset="92310.51">39092 19248 0,'20'0'31,"20"0"-15,39 20-16,40-20 16,99 0-1,-118 0 1,-140 0 15,0 0-15,-138 179-1,78-40-15,-98 158 16,138-78 0,60-180-1,20 1 1,99-40 15,0-119-15,-119 79-1,0-19 1,-39-1 0,-120 60-1,159-39 1</inkml:trace>
  <inkml:trace contextRef="#ctx0" brushRef="#br0" timeOffset="92527.93">39707 18236 0,'0'60'16,"-59"19"-1,59 40 1,0 0 0,0-39-1</inkml:trace>
  <inkml:trace contextRef="#ctx0" brushRef="#br0" timeOffset="93061.02">40342 19189 0,'20'0'16,"40"0"0,-1 40-1,-19-40 1,-40 19-16</inkml:trace>
  <inkml:trace contextRef="#ctx0" brushRef="#br0" timeOffset="93228.08">40322 19546 0,'-39'0'16,"59"0"15,39 0-15,1 0-1,158 0 1,-99 0-16</inkml:trace>
  <inkml:trace contextRef="#ctx0" brushRef="#br0" timeOffset="93528.28">41057 19427 0,'0'0'0,"0"-40"32,59 40-17,60-39-15,318 39 16,218 59 15,-497 1-15,-118-21-1,0-39 1,-60 0 0,-40 0-16</inkml:trace>
  <inkml:trace contextRef="#ctx0" brushRef="#br0" timeOffset="93928.21">41513 19526 0,'0'40'15,"60"19"32,-21 21-31,-39-1 0,0 1-1,-99-1 1,59-39-1,40-1 1,0 1-16,0 0 16,0-1-1,0 1 17,0 0-17,-59 39 1,-20-39-1,39 19 1,60-59 31,39-19-47</inkml:trace>
  <inkml:trace contextRef="#ctx0" brushRef="#br0" timeOffset="94245.86">42485 19625 0,'0'0'0,"-59"20"31,-1 40-31,-138 218 16,39 158-1,159-297 1,60-99-1,-1 0 1,21-179 0,-41-20-1,-58 20 17,-180 139-17,60 0 1,99 20-1,1 19 1</inkml:trace>
  <inkml:trace contextRef="#ctx0" brushRef="#br0" timeOffset="94530.1">42307 18217 0,'0'19'31,"0"41"-31,0 59 15,-139 258 1,-40 60 0,179-358-16</inkml:trace>
  <inkml:trace contextRef="#ctx0" brushRef="#br0" timeOffset="96776.19">37386 12422 0,'0'0'0,"0"-40"15,-20 40 1,20-39-16,-40-41 16,0 21-1,1 19 1,-60 1-1,19 39 1,-39-40 15,-179 40-15,21 0 0,-100 59-1,0 60 1,138-19-1,140-41-15,-20-19 16,0 99 0,20 59-1,0 80 1,-80 218 0,100-218-1,39-99 1,40-60-1,0-20 1,0-20-16,-60 239 31,60-120-15,0-19 0,60-40-1,59 19 1,20-78-1,0-1 1,-20 20 0,0-59-1,20-40 1,0 0 0,218 0-1,-20-40 1,60-99-1,-198 40 17,-1-40-17,-19-39 1,-1 19 0,-79 20-1,1-99 1,-1 59-1,-59-39 1,-40-60 0,0 100-1,-20-1 1,20 0 0,0 1-1,-40-120 1,40 159-1,-59 20 1,-41 0 15,1 0-15,40 60 0,19 19-1,0 40 1,40-40-16,-20 40 15,20 20 32</inkml:trace>
  <inkml:trace contextRef="#ctx0" brushRef="#br0" timeOffset="98667.15">41017 12402 0,'0'0'0,"0"-39"16,0-1-1,-40 40 1,40-40-16,-39 1 15,-21-1 17,20 0-17,-19 1 1,-80 39 0,20-60-1,-80 60 1,80 0-1,-19 0 1,-1 0 0,59 0-16,-98 40 15,-21 79 1,1 0 0,-1 79-1,21 40 1,39 100 15,79-219-15,-59 79-1,60 80 1,-1-99 0,60-1-1,-39 41 1,39-21-1,0 20 1,0-19 0,0-80-1,19 20 1,21 79 0,0-99-1,99-20 1,-20-19 15,-20-1-15,40-39-1,0-1 1,-40-39 0,60 0-1,178-20 1,0-79-1,-118 20 1,-61 39 0,-19-19-1,0-41 1,-40 21-16,80-139 16,0 19-1,19-19 1,-39-40 15,-100 0-15,-59 40-1,0-20 1,0 19 0,-39-58-1,39 138 1,-40 0-1,0 20 1,-19-139 0,19 139-1,0 39 1,-59 1 0,0 19-1,0 21 1,19-1 15,-59-19-15,20 59-1,-119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32:46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26630 14248 0,'0'0'0,"40"0"109,39 0-109,1 0 16,39 40-16,20-40 15,99 0 1,-99 59-16,99-59 15,79 0 1,-19 0 0,20 0-1,197 0 1,-118 0 0,-20 0 15,60 0-16,39 0 1,-178 0 0,-60 0-1,0 0 1,20 0 0,40 0-1,-179 0 1,20 0-1,-20 0 1,79 0 0,-79 0-1,20 40 1,-20-40 0,0 0 15,80 0-16,-41 0 1,-78 0 0,-21 0-1,100 0 1,-99 0 0,19 0-1,-19 0 1,-21 0-1,1 0 1,0 0 0</inkml:trace>
  <inkml:trace contextRef="#ctx0" brushRef="#br0" timeOffset="2467.96">7283 16014 0,'59'0'110,"-19"0"-95,0 0-15,19 0 32,-19 0-17,39 0 1,-19 0-1,39 0 1,-59 0-16,59 0 16,-20 0-1,1 0 1,-1 0 0,-20 0-1,61 0 1,-41 0-1,0 0 1,1 40 0,-21-40-16,40 0 15,40 0 17,-20 0-17,40 0 1,20 0-1,79 0 1,-80-20 0,100-40-1,20 21 1,-40-21 0,-20 60-1,0 0 1,-20-40-1,-39 40 1,99-59 0,-60 19-1,0 40 17,60-59-17,-139 59 1,0-40-1,-60 40 1,1 0 0,19 0-1,-20 0 1,-19 0 0,-21 0-1,1 0 1,-20 0-1,20 0 17,-1 0-17,1 0 17,0 0-32,-1 0 15,1 0 1,0 0-1,-1 0 1,1 0 0,0 0-1,-60-40 95,-20 40-95</inkml:trace>
  <inkml:trace contextRef="#ctx0" brushRef="#br0" timeOffset="4223.82">6707 16490 0,'0'0'0,"0"20"78,0 59-78,0 80 16,40 59-16,19-59 16,1-60-1,79 20 1,-60-79-1,1-40 1,-41 0 0,41-20-1,-21-79-15,1-99 16,-1-60 0,-59 39-1,0 160 1,0 79 46</inkml:trace>
  <inkml:trace contextRef="#ctx0" brushRef="#br0" timeOffset="5228.64">8453 16411 0,'0'39'31,"-19"21"-31,-21 19 16,0-19-16,-19-1 15,-1 61 1,20-81-1,40-59 17,20-19-17,20-1-15,0-20 16,118-39 0,-58 60-1,-61 39 1,1 0 15,-60 39 0,-59 21-15</inkml:trace>
  <inkml:trace contextRef="#ctx0" brushRef="#br0" timeOffset="5712.36">8453 16708 0,'0'0'15,"0"40"1,40-40-1,59 0 1,-79 0 0,20-20-1,-60 80 17,20-1-32,-99 41 15,59-100 1,60 0 31,20 0-32,-40-40 1,0 60 31,0 0-47,0 19 15,0 41 1,0-21 0,-20-59-16,59 0 62,41 0-62,-80-40 16,79-19-1,-39 59 17</inkml:trace>
  <inkml:trace contextRef="#ctx0" brushRef="#br0" timeOffset="7230.83">7144 18812 0,'0'-20'78,"0"-20"-78,-20 1 16,20-21-16,0 1 16,0-21-1,-40-79 1,40 21 0,0 78-16,20-138 15,20 39 1,79 119-1,-40 0 1,20 40 0,1 40-1,-21 119 1,0 39 0,-39-39-1,-40-80 16</inkml:trace>
  <inkml:trace contextRef="#ctx0" brushRef="#br0" timeOffset="17246.29">13652 18673 0,'-19'0'47,"-21"0"-16,60 0 235,39 0-251,-19 0-15,0-20 16,-1 20-16,1 0 16,0 0-1,-1 0-15,41 0 16,-21 0-1,60 0 1,-79 0 0,79 0-1,-39 0 1,-1 0 0,-20 0-1,41 0 1,-21 0-1,-19 0 1,19 0 0,20 0 15,-39 0-15,-1 0-1,1 0 1,-21 0-1,1 0 1,0 0 15,0 0 1,19 0-17,-19 0 1,-1 0-1,1 0 1,0 0 0,0 0-16,19 0 31,20 0-15,1 0-1,-1 0 1,-39 0-16,59 0 15,0 0 1,20 0 0,20-40-1,80 40 1,-81 0 0,61-59-1,-21 59 1,160-99-1,-160 99 1,80-40 15,-79 40-15,0 0 0,-1 0-1,-39 0 1,-40 0-1,0 0 1,-39 0-16,19 0 16,-19 20-16,59-20 15,-20 0 1,20 0 0,60 0-1,-40 0 1,-20 0-1,-20 0 1,-20 0 15,-39 40-31,59-40 16,-19 0 0,-1 0-1,20 0 1,1 0-1,19 39 1,-40-39 0,-19 0-1,-1 0 1,20 0 0,-19 0-1,-20 40 1,-1-40 15,1 0-15,0 0 15,-1 0-15,-19 0-1,60 0 1,-21 0-1,-19 0 1,-1 0 0,1 0-1,0 0 1,-20 0 0,19 0-1,1 0 1,0 0-1,-1 0 17,1 0-1,0 0-15,0 0 30,-40-99 298,0 39-344,0 1 16,0 19-16,0 0 15,0 1-15,39-1 16,-39-20 0,0-19-1,40 0 1,-40-1 0,0-39-1,0 60 1,0 19-1,0-20 1,0 1 0,0-1-1,40 60-15,-40-39 16,0-1 0,0 0 15,0 1-16,0-21 17,0-19-17,0 59 1,0-20 0,-20 40-1,20-40 1,0 1 15,-40 39 94,-19 0-109,19 0-1,-40 0 1,41 0-16,-1 0 16,-19 0-16,-21 0 15,-59 0 1,80 0-16,-80 0 15,-40-60 1,1 60 0,-1 0-1,-99 0 1,40 0 0,60-39 15,-1 39-31,20-40 31,100 40-31,-100 0 16,-20-60-1,1 60 1,19 0 0,-20 0-1,40 0 1,20 0-1,-59 0 1,-1 0 0,-79-39-1,80 39 1,19 0 0,-20 0-1,-138 20 1,138-20 15,60 0-15,-79 59-1,-40-59 1,119 0 0,-20 40-1,0-40 1,-20 0-1,-119-20 1,100 20 0,39 0-1,20 0 1,0 20 0,79-20-1,-59 39 1,39-39 15,20 0-15,-59 0-1,20 0 1,-1 0 0,61 0-1,-81 0 1,-19 0-1,40 0 1,-40 0 0,39 0-1,1 0 1,39 0 78,40 60-32,0-20-62,0-1 16,0 1-16,0 20 15,0 118 1,0 120 0,0-179-16,0 40 15,0-100 1,0-19 0,0 39-1,0-59 16,0 59-15,0-39 0,0-20-1,0 59 1,0-39 0,0 0-1,0-20 63,0 19-62,0 41 171,0-61-171,0 21 15,20-40-15</inkml:trace>
  <inkml:trace contextRef="#ctx0" brushRef="#br0" timeOffset="20538.06">18534 16947 0,'0'59'110,"0"20"-110,0-39 15,0-20-15,0 20 16,0 99 0,-40 19-1,40-19 1,0-40 0,0-19 15,0-21-16,-39-19 1,39 0 0,0 39-1,-40-19 1,40 19 0,0-59-1,0 20 1,0-1 15</inkml:trace>
  <inkml:trace contextRef="#ctx0" brushRef="#br0" timeOffset="41293.11">39191 11886 0,'0'0'0,"0"20"62,0 60-62,0 39 16,0 39-16,-79 41 16,19 178-1,60-179 1,0-138-16,0 39 16,0-59-1,20-40 110,20 0-125,20 39 16,39-39-16,0 0 15,159 0 1,-20 0 0,0-19-1,-198 19 1,-20 0 0,-20-40 46,0-39-46,0 19-16,0-19 15,0-40-15,0-338 16,0 259 15,0 59-15,0 59-1,0 21 1,0 19 0,-40 40 46,0 0-46,1 0-16,-21 0 0,1 0 15,-100-39 1,80 39-16,-80 0 16,60 0-1,39 0 17,20 0-1,40 19-31</inkml:trace>
  <inkml:trace contextRef="#ctx0" brushRef="#br0" timeOffset="42543.83">42743 12105 0,'0'39'47,"0"21"-47,0 19 16,-39 1-16,-21 217 15,60-78 1,-39-120-16,39 20 31,0-40-15,0-19 0,0-21-1,19-39 79,41 0-78,-1 0-16,41 0 0,58 60 15,1-60-15,0 0 16,0 0-16,99-40 15,-119 40 1,-100 0 15,-19 0-15,-20-39 46,0-21-62,0-19 16,60-140 0,-60-396-1,0 417 1,0 158 0,-20-19-1,20 19 1,-60 40-1,-79-60 1,0 21 0,-39-1 15,59 40-31,-60 0 16,-79 79-1,-59 160 1,178-200-16</inkml:trace>
  <inkml:trace contextRef="#ctx0" brushRef="#br0" timeOffset="44998.33">42704 11926 0,'39'60'94,"-39"-1"-79,0 1 1,0-21 15</inkml:trace>
  <inkml:trace contextRef="#ctx0" brushRef="#br0" timeOffset="47119.7">42724 11966 0,'0'-40'47,"19"40"-15,21 0-17,0 0 1,-1 0-1,1 0 1,0 0 31,0 0 0,-21 0-32,61 0 17,-21 0-17,-19 0 17,0 0-1,-1 0 16,1 0-16,-20 0 0,20 0-15,-1 0 15,1 0 16,0 0-16,-1 0 0,1 0 1,0 0-1,-1 0-15,1 0-1,0 0 16,-1 0 1,-19 0 15,20 0-32,0 0 32,-60 0 172,-20 0-204,-19 0 1,-1 0 0,1 0-1,-1 0 1,20-40 0,1 40 15,-1 0-16,0 0 17,1 0-17,-1 0 1,0 0 0,1 0-1,-1 0 63,0 0-31,0 0-16,1 0 1,-1 0 15,40 20-16,-20-20-16,-19 0 32</inkml:trace>
  <inkml:trace contextRef="#ctx0" brushRef="#br0" timeOffset="52302.04">39013 12204 0,'59'0'31,"41"59"-31,19-59 16,0 0-1,119 0-15,476 60 16,298 158-1,417 100 1,39-100 0,-237-218-1,-596 0 1,-397-40 0,-218 40-1,-120-79 16</inkml:trace>
  <inkml:trace contextRef="#ctx0" brushRef="#br0" timeOffset="53068.98">46097 12898 0,'0'0'0,"0"-39"31,0-1-31,-99 40 16,-278-59 0,-238 59-1,-259 0 1,-475-80 0,-457-138-1,814 218 1,317 119-1,179 0 1,377-119-16,-39 40 16,118-40 15,60 0 16,59 39-32,40-39 1,0 0 0,-79 0-1,-20 0 17,19 0-32,160 0 15,317 60 1,397-60-1,-417 0-15,496-79 16,238-80 15,-377 159-15,-436 0 0,-496-60 30,-40 60-46,-100-79 16,-376-60 0,198 79-16,-555-19 15,99 79 1,-120 0 0,60 0-1,715 40 1,158-1-1</inkml:trace>
  <inkml:trace contextRef="#ctx0" brushRef="#br0" timeOffset="57160.2">36890 16292 0,'0'0'0,"0"59"94,0 1-94,0 19 15,0 20-15,-40 1 16,40-41 0,0-19-16,-40-40 15,80 0 126,19 0-125,-19 0-1,0 0-15,79 0 31,-20-40-31,119 40 16,100 0 0,-1 0-1,41 0 1,78 0 0,457-119-1,-357 60 1,-139 59-1,-80 0 1,278 0 0,-198 0-1,-20 0 1,-99 0 0,-60 0-1,40 0 16,-39 19-15,-41-19 0,-19 0-1,-80 0-15,80 0 16,0-19 0,-80 19-1,-39 0 1,0 0-1,-20 0 1,19 0 15,1 0 16,-40-60 94,0-19-126,-20 39 1,20 0-16,0 1 16,0 19-16,0-20 15,0 0-15,-40 1 16</inkml:trace>
  <inkml:trace contextRef="#ctx0" brushRef="#br0" timeOffset="58759.48">41354 15756 0,'0'0'16,"40"99"46,-40 20-62,0 119 16,60 100-16,-60-21 15,0-39-15,0 119 16,0-199 0,0-158-1,0 0 1,-20-60 0</inkml:trace>
  <inkml:trace contextRef="#ctx0" brushRef="#br0" timeOffset="65396.4">37346 19566 0,'0'-40'78,"-60"1"-31,41 39-32,-21 0-15,0 0 16,-39 0 0,59 0-1,20 99 79,0 20-78,0 40-16,-60 59 15,60 20-15,-59-40 16,59 100 0,0-179-1,0-79 1,79-60 46,-39 20-46,20-79-16,39 79 16,0-60-16,-40 1 15</inkml:trace>
  <inkml:trace contextRef="#ctx0" brushRef="#br0" timeOffset="65813.28">37663 19983 0,'0'0'0,"0"19"32,0 21-17,0 20-15,0 19 16,0 179 0,0-119-1,0-60 1,0-19-1</inkml:trace>
  <inkml:trace contextRef="#ctx0" brushRef="#br0" timeOffset="65980.83">38338 20578 0,'0'0'0,"-40"0"16,40 79-16,-39-39 16,-1 0-1,40-1 1</inkml:trace>
  <inkml:trace contextRef="#ctx0" brushRef="#br0" timeOffset="66447.09">39033 20082 0,'0'59'16,"-20"21"-16,20-21 0,0 21 16,-60 138-1,60-119-15,0 0 16,0-59 15,0-60-31</inkml:trace>
  <inkml:trace contextRef="#ctx0" brushRef="#br0" timeOffset="66747.8">39410 20459 0,'0'59'32,"0"1"-32,39-60 0,21 0 15,19-60 1,21-118 0,-100 79-1,0 39 16,-60 60-15,20 0-16,-39 40 16,19 59-1,60-59 1,0 19-16</inkml:trace>
  <inkml:trace contextRef="#ctx0" brushRef="#br0" timeOffset="67014.6">39926 20618 0,'0'0'0,"119"59"32,-119-79-17,59-39 1,1-199-16,-60 79 31,-20 60-15,-99 119-1,79 0 1,40 20-16,-59 119 16,59-20-1</inkml:trace>
  <inkml:trace contextRef="#ctx0" brushRef="#br0" timeOffset="67799">40640 19745 0,'0'0'0,"40"0"47,-1 0-47,21 0 16,79 0-1,-99 0 1,19 0 0,-59 59-1,0 179 1,-79 139 0,39-39 15,40-120-16,0-178 1,0 59 0,-60-60-1,41-39 1,19 40 0,-40-40-1,-99 40 1,99-40-1</inkml:trace>
  <inkml:trace contextRef="#ctx0" brushRef="#br0" timeOffset="69399.77">39866 20320 0,'0'0'0,"40"0"93,-40 20-30,0 39-48,0-19 1,0 0-16,0-1 16,0-19-16,0 20 15,0 39 17,0-59-32</inkml:trace>
  <inkml:trace contextRef="#ctx0" brushRef="#br0" timeOffset="70154.28">38735 21888 0,'0'20'94,"0"39"-94,0 40 16,0-19-16,0-1 15,0 0-15,0-39 16,-20 0 0</inkml:trace>
  <inkml:trace contextRef="#ctx0" brushRef="#br0" timeOffset="70484.42">39747 21550 0,'0'0'0,"0"20"16,0 40 0,-40 158-1,-99 60 1,-19 119-1,58-199 1,61-99 0,39-59-1</inkml:trace>
  <inkml:trace contextRef="#ctx0" brushRef="#br0" timeOffset="70703.84">39271 22086 0,'0'-40'31,"39"40"-16,-39-59 1,40 59-16</inkml:trace>
  <inkml:trace contextRef="#ctx0" brushRef="#br0" timeOffset="70800.58">39350 21947 0,'-20'0'15,"-59"0"1,178 0-16,-238 20 16,80 40-1,59-21 1</inkml:trace>
  <inkml:trace contextRef="#ctx0" brushRef="#br0" timeOffset="71121.72">39568 22542 0,'40'0'31,"0"-39"-15,-40-21-1,0 21 1,-20 39-1,-20 19 1,40 21 0,0 0-16,0-1 15</inkml:trace>
  <inkml:trace contextRef="#ctx0" brushRef="#br0" timeOffset="74220.52">37703 24051 0,'0'59'0,"0"60"15,0 40-15,79-20 0,21 0 32,-1-139-17,119-278 1,-99-99 0,-59 278-16,-140 59 15,-98-20 1,39 160-1,60 58 1,19 21 0,60-139-1</inkml:trace>
  <inkml:trace contextRef="#ctx0" brushRef="#br0" timeOffset="74408">38497 24428 0,'-20'0'32,"20"39"-1</inkml:trace>
  <inkml:trace contextRef="#ctx0" brushRef="#br0" timeOffset="75321.13">39052 23693 0,'-39'0'15,"39"60"-15,-40 138 16,40-39 0,0-119-1,40 19 1,158-59 0,-99 0-1,-59 0 1,20 0 15</inkml:trace>
  <inkml:trace contextRef="#ctx0" brushRef="#br0" timeOffset="75504.64">39310 23753 0,'0'0'0,"-39"79"16,39-19-1,-60 158 1,21-59 0,-21 59-1,60-178 1</inkml:trace>
  <inkml:trace contextRef="#ctx0" brushRef="#br0" timeOffset="78107.77">38060 25340 0,'0'-39'0,"-39"39"31,39 39-15,0 160-1,99-40 1,-20-100 0,1-19-1,-1-100 1,-19-39-16,-60-119 16,0 59 15,-120 119-16,81 40 1,-1 100 0,0 98-1,40-59 1</inkml:trace>
  <inkml:trace contextRef="#ctx0" brushRef="#br0" timeOffset="78262.35">38656 25737 0,'0'20'31,"0"20"-15,59-40-1</inkml:trace>
  <inkml:trace contextRef="#ctx0" brushRef="#br0" timeOffset="78508.2">39072 25400 0,'-20'40'16,"20"-1"-16,0 21 15,0 19-15,-39-19 16,59 19 0,39-79-1,40-178 1,-99 98 0</inkml:trace>
  <inkml:trace contextRef="#ctx0" brushRef="#br0" timeOffset="79241.77">39251 25063 0,'-40'-40'31,"1"40"-16,-1 0 1,40 79-16,-40-39 16,40 0-16,0 79 15,0 59 1,0-78 15,20-61-15,59-39-1,-39 0 1,0-20 0,-1-59-1,-39 39-15,0 1 32,0-1-17,-39 0 1,-1 40-1,-59 0 1,59 0 15,40 20-31,0 20 16</inkml:trace>
  <inkml:trace contextRef="#ctx0" brushRef="#br0" timeOffset="82744.47">37525 20439 0,'0'79'31,"19"-79"-31,-38 0 94</inkml:trace>
  <inkml:trace contextRef="#ctx0" brushRef="#br0" timeOffset="85880.68">41354 22027 0,'0'0'0,"40"39"47,20-39-32,19 60-15,-20-60 16,-19 39 0,40 1-1,-41 20 1,-39-21 0,0 21-1,-59 19 1,-21-39-16,-98 59 15,19-39 1,159-40 0,99-60 15,40-20-15</inkml:trace>
  <inkml:trace contextRef="#ctx0" brushRef="#br0" timeOffset="86180.88">42426 21788 0,'0'139'16,"-60"0"-16,1 20 16,19 178-1,-19-138 1,118-160-1,40-39 1,40-119 0,-99 40-1,-100 79 1,-59-40 0,20 80-1,60 20 1</inkml:trace>
  <inkml:trace contextRef="#ctx0" brushRef="#br0" timeOffset="86514.99">42823 22483 0,'-40'198'16,"40"-118"-16,0-60 15,20-20 1,79 0 0,-59-20-16,39-99 15,-19 0 1,-100 39 15,-59 41-15,-20-1-1,0 159 1,79-40 0</inkml:trace>
  <inkml:trace contextRef="#ctx0" brushRef="#br0" timeOffset="88032.46">37624 24924 0,'39'0'47,"41"0"-31,-1 0-16,40-20 15,40 20 1,357 0-1,40 0 1,-279 0-16,100 0 16,-158 20-1,-180-20 1,-78 39 15,-61 21-31</inkml:trace>
  <inkml:trace contextRef="#ctx0" brushRef="#br0" timeOffset="88902.18">37743 26293 0,'0'0'15,"59"0"48,1 0-48,-1 0-15,41 0 16,-21 0-16,20 0 16,139 0-1,80 0 1,-60 0 0,-20 0-1,99-20 1,-257 20-1,-21 0 1,-19 0 0,-100-79 62</inkml:trace>
  <inkml:trace contextRef="#ctx0" brushRef="#br0" timeOffset="94968.56">44371 17919 0,'-20'-20'110,"-20"20"-110,-19 0 15,19 0 1,-20-40-16,1 40 16,-1 0-16,21 0 15,-1 0 1,40 60 109,0 59-125,0 60 15,-60 19-15,60 0 16,-59 21-16,59-61 16,0 1-16,0 0 15,0-119 1,40-40 109,39 0-109,-20 0-16,1 0 15,-20 0-15,-1 0 16,-59 0 46</inkml:trace>
  <inkml:trace contextRef="#ctx0" brushRef="#br0" timeOffset="97240.08">44589 18276 0,'0'0'0,"0"20"31,-20 20-15,20 19 0,-40 199-1,40-218 1,0 19 0,20-19-1,60-40 1,-1 0-1,-19 0 1,-21 0 0,1 0-1,-40-20-15</inkml:trace>
  <inkml:trace contextRef="#ctx0" brushRef="#br0" timeOffset="97423.59">44827 18455 0,'0'79'16,"-79"60"-1,39-20 1,0 20 0,1-20-1,39-79 1,0-1-16</inkml:trace>
  <inkml:trace contextRef="#ctx0" brushRef="#br0" timeOffset="97624.05">44946 19050 0,'40'99'31,"-40"-19"-31,0-41 16,39-39 0,1 0-1,20-119 1,-1-20-16,1-39 16</inkml:trace>
  <inkml:trace contextRef="#ctx0" brushRef="#br0" timeOffset="98289.78">45283 18732 0,'-39'0'31,"-1"100"-15,40-21 0,0-99 46,0-19 63,-40 39 47,40-40-125,-39 40-31,-1 0 15,0 0-16,40 20 1,-39-20-16,-1 79 16,0 0-1,40-39 1,-39 0 0</inkml:trace>
  <inkml:trace contextRef="#ctx0" brushRef="#br0" timeOffset="98456.33">45383 19030 0,'0'0'0,"0"60"31,0-1-16,0-19 1</inkml:trace>
  <inkml:trace contextRef="#ctx0" brushRef="#br0" timeOffset="98942.05">45839 18554 0,'0'0'0,"20"0"47,20 0-31,19 0-16,21 0 16,-21-40-1,20 40 1,-19 0-1,-60 60 17,0-1-32,-20 40 15,-99 179 1,79-159-16,-19 40 16,59-79-1,20-80 16,59-20-31</inkml:trace>
  <inkml:trace contextRef="#ctx0" brushRef="#br0" timeOffset="99208.34">46415 19129 0,'0'0'0,"0"60"16,39 39-16,-39-79 15,40-20 1,99-40 0,-40-337-1,-39 218 1,-120 40 0,0 119-1,-19 0 1,-119 199-1,158-80 1,40-79 0</inkml:trace>
  <inkml:trace contextRef="#ctx0" brushRef="#br0" timeOffset="100025.66">47248 18355 0,'40'0'62,"39"0"-62,-19 0 16,-21 0-16,1 0 16,0 0-1,-1 20 1,-39 20-1,0 39 1,0 21 0,-39 237-1,-1-79 1,-20 79 0,60-218-1,-39-79 1,-1-40 31,-39 0-32,39 0 1,-20 0 0,-78 0-1,78-20-15</inkml:trace>
  <inkml:trace contextRef="#ctx0" brushRef="#br0" timeOffset="100960.2">43081 19705 0,'39'0'31,"1"0"-31,59 40 16,20-40-16,219 59 15,19-59 1,60 60 0,19-60-1,-158 0 1,476 0 0,-40 0-1,-78 59 1,-240-59-1,100 119 1,-317-119 0,39 60-1,-118-60 1,-61 0 0,-39-20 62,-39 20-78</inkml:trace>
  <inkml:trace contextRef="#ctx0" brushRef="#br0" timeOffset="106898.5">40342 23733 0,'40'0'46,"-40"40"-14,40-40-32,-40 39 15,20-39-15,-20 40 16,39 20 0,21-1-1,-60 1 1,39 19-1,1 1 1,0 39 0,-40-40-1,0-39 1,0 19 0,0 1-16,40-21 15,-1 1 16,1-40-15,0 40 15,-1-1-15,1-39 0,-60 0 46,-20 0-46,1 0-1,-1 0 1,40 40-16,-40-40 16,40 99-1,0 20 16,0 80-15,0-80 0,0 99-1,40 40 1,20-40 0,-21-79-1,-39-99-15,0 0 16,0 19-1,0 1 1,-20-1 0,-39 41-1,19-100 1,1 59 0,-1-99-1</inkml:trace>
  <inkml:trace contextRef="#ctx0" brushRef="#br0" timeOffset="108048.95">41632 23793 0,'0'0'0,"60"0"47,-1 0-47,1 0 15,-1 0-15,-19 0 16,0 0-1,-60 139 1,-119 138 0,40-118-1,99-119 1,0 19 0,0-19-1,20-40 1,-20 40-1,39-1 1,-59 120 0,-59-79-1,0-41 1,-1 21 0,80-120 15,0-39-16</inkml:trace>
  <inkml:trace contextRef="#ctx0" brushRef="#br0" timeOffset="108249.42">41612 24070 0,'0'20'16,"-20"40"-16,20 19 15,-59 40 1,-20 20 0,39-40-1,0-59 1</inkml:trace>
  <inkml:trace contextRef="#ctx0" brushRef="#br0" timeOffset="108400.02">41632 24428 0,'0'0'0,"40"0"16,79 0 0,-60 20-1,1-20 1,-20 59 0,-1-19 15</inkml:trace>
  <inkml:trace contextRef="#ctx0" brushRef="#br0" timeOffset="108700.74">42366 23971 0,'20'0'0,"20"0"15,0 20 1,39-20-1,0 0 1,1-139 0</inkml:trace>
  <inkml:trace contextRef="#ctx0" brushRef="#br0" timeOffset="109367.46">42644 23773 0,'0'20'16,"0"-40"-16,-39 238 15,-21-59-15,0 178 16,60-178-1,0-119 1,20-40 0,-20-119-1,0 79 1,-119 0 15,40 120-15,19-41-1,160-118 17,138-219-17,-20 60 1,-20 20 0,-158 218-1,-80 39 1,40 21-1,-139 99 1,139-139-16,80-20 47,-21 0-31,-19 0-1,20 0 1,-60 39-1,-40 100 1,-79-59 0,20-21-1,59-59-15,0 0 16,40-20 0,20-19-1,79-1 1,100-59-1,-160 99 1,21 0 0,-60 39 15</inkml:trace>
  <inkml:trace contextRef="#ctx0" brushRef="#br0" timeOffset="109617.79">42962 24388 0,'0'40'16,"119"-40"0,-80 0-1,1 0 1,-40 39 0,-20 41-1,-39-41 1,-1-39-1,21 0 1,39-19 0,0-100-1,0 79 1</inkml:trace>
  <inkml:trace contextRef="#ctx0" brushRef="#br0" timeOffset="110672.02">44033 23912 0,'-39'0'47,"39"-40"-47,-80 40 15,41 0-15,-21 0 32,-19 0-17,59 0 1,20 20-1,0 20 17,0 39-17,0 0-15,20 1 16,-20 297 0,0-159-1,0-119 1,39-99 78,41 0-79,-41 0 1,1 0-16,20 0 15,-21 0-15</inkml:trace>
  <inkml:trace contextRef="#ctx0" brushRef="#br0" timeOffset="111205.6">44271 24110 0,'0'99'93,"0"-19"-77,-39 19-16,39 20 16,0 0-1,-40 20 1,80-179 31,19 1-47</inkml:trace>
  <inkml:trace contextRef="#ctx0" brushRef="#br0" timeOffset="111770.09">44410 24070 0,'-59'0'31,"19"40"-31,40 0 0,-79 79 15,39 119 1,40 20 0,20-159 15,20-59-15,-1-40-1,21-99 1,19-20-1,-79 79-15,-20-20 16,-59 60 0,39-39-1,-19 39 1,-1 59 0</inkml:trace>
  <inkml:trace contextRef="#ctx0" brushRef="#br0" timeOffset="112052.84">44569 24150 0,'0'20'0,"0"59"16,0-19-16,0 59 15,0 59 1,0-19 0,0-119-1,0 19 1,0-19-16</inkml:trace>
  <inkml:trace contextRef="#ctx0" brushRef="#br0" timeOffset="112239.85">44946 24686 0,'0'19'32,"0"21"-32,0-20 15,-20 40 1</inkml:trace>
  <inkml:trace contextRef="#ctx0" brushRef="#br0" timeOffset="112569.97">45244 24289 0,'-20'79'32,"20"-39"-32,-40-40 0,40 59 15,0-19 1,0 0 0,0-1-1,0 1 1,0-20-1</inkml:trace>
  <inkml:trace contextRef="#ctx0" brushRef="#br0" timeOffset="112921.03">45244 24090 0,'0'80'31,"0"-21"-31,0 40 0,-20 100 31,-40-1-15,60-118 0,20-80 15,-20-20-16</inkml:trace>
  <inkml:trace contextRef="#ctx0" brushRef="#br0" timeOffset="113220.73">45363 24467 0,'39'119'31,"1"-79"-16,59-40 1,-79 0-16,79-20 31,-99-19-31,40-1 16,-60-59 0,-79-1-1,20 61 1,39 59-1,40 39 1,0-19 0</inkml:trace>
  <inkml:trace contextRef="#ctx0" brushRef="#br0" timeOffset="113471.06">45680 24448 0,'0'0'0,"100"178"31,-61-138-15,1-40 0,-40-20-1,59-119 1,-19-40 0,-80 179-1,1-59-15,-60 59 16,19 20-1,21 19 1,59 21 0,39-60-16</inkml:trace>
  <inkml:trace contextRef="#ctx0" brushRef="#br0" timeOffset="113904.93">45958 24150 0,'0'0'0,"40"0"31,0 0-16,-1 0-15,21 0 16,19 0 0,-39 0-1,-40 20 17,0 79-17,0 80 1,0 118 15,0-118-15,-60-179 31,-39 0-32,-20-20-15,0 20 0</inkml:trace>
  <inkml:trace contextRef="#ctx0" brushRef="#br0" timeOffset="115756.54">41513 25737 0,'0'0'0,"-40"0"32,100 0 30,-1-19-62,-39 19 16,20 0-16,0 0 15,-1 0-15,1 0 16,-40 19 31,-59 81-32,-41 58 1,-19-19 0,40-20-1,119-158 32,-1 39-47,1 0 16,19-40-1,1 80 1,-60 19 0,40 1-1,-40-21 1,20-39 0</inkml:trace>
  <inkml:trace contextRef="#ctx0" brushRef="#br0" timeOffset="115906.14">41970 26134 0,'39'40'31,"-39"0"-31,0-1 16,40 1-1</inkml:trace>
  <inkml:trace contextRef="#ctx0" brushRef="#br0" timeOffset="117074.04">43894 25638 0,'0'-20'31,"-19"20"0,-61 0-15,21 0-16,-1 0 15,-59 0 1,99 0 0,20 20 62,0 60-78,20-21 15,-20 20-15,0 179 16,0-20 0,0-79 15,40-60-16,-40-59 1,39-40 0,1 0 156,0 0-157,19 0-15,1 0 16,-20 0-16,-1 0 15,1 0 1,0 0-16</inkml:trace>
  <inkml:trace contextRef="#ctx0" brushRef="#br0" timeOffset="117657.98">44152 25876 0,'0'0'15,"0"40"1,0 0-1,0 19 1,0 40-16,0 80 16,0-40-1,0-60 1,0-39 0,0-60 15</inkml:trace>
  <inkml:trace contextRef="#ctx0" brushRef="#br0" timeOffset="117827.53">44569 26233 0,'0'100'15,"0"-61"-15,-20 41 16</inkml:trace>
  <inkml:trace contextRef="#ctx0" brushRef="#br0" timeOffset="118208.02">44966 25817 0,'0'0'0,"0"39"0,-40 80 0,40 80 31,0-21-16,20-138 1,40 20 0,-1-60-16,40-80 15,-59 1 1,-40-20 0,-99 19-1,0 41 1,79 39-1,20 20 1,0 59 0</inkml:trace>
  <inkml:trace contextRef="#ctx0" brushRef="#br0" timeOffset="118525.17">45442 26095 0,'0'39'15,"0"1"-15,0 0 16,60-1 0,39-118-1,-59-20 1,-40 59-1,-20-79 1,-20 59-16,-39 21 16,39 39-1,0 79 1,40 0 15</inkml:trace>
  <inkml:trace contextRef="#ctx0" brushRef="#br0" timeOffset="118859.33">45819 25658 0,'60'139'31,"-60"-60"-31,0-19 15,59 158 1,-59-139-16,0 80 16,-119 40-1,0-140 1</inkml:trace>
  <inkml:trace contextRef="#ctx0" brushRef="#br0" timeOffset="119973.86">45660 25678 0,'40'-40'78,"0"40"-78,0 0 16,-1 0-16,1 0 15,19 0 1,-59 20 78,0 20-94,0-1 0,0 1 15,0 20-15,0 78 32,0 41-17,0 0 1,0 39-1,0-178 1,0-1 0,-19-39 31,19 40-32,-40-40-15,0 40 16,1-40 15</inkml:trace>
  <inkml:trace contextRef="#ctx0" brushRef="#br0" timeOffset="122928.57">45025 23515 0,'-19'0'46,"19"-40"-30,-40 40 0,-39-40-1,39 40-15,-39-39 16,-41 39 0,1 0-1,-20 0 1,-39 39-1,98 41 1,41 19 15,-41-20-15,-19-19-16,60 39 16,39 0-1,-60 40 1,60-20-1,0-39 1,79 98 0,-19-78-1,39-21 1,-20 20 0,-19-59-1,0 79 1,-21-60-1,21 21 17,99-21-17,-40 1 1,59-20 0,-39-40-1,-20 39 1,159-39-1,-99 0 1,-1 0 0,-19-20-1,-60 20 1,0-39 0,-19-41-1,-1 1 1,0 0-1,41-60 17,-120 79-17,39-19 1,-39-60 0,0-60-1,0 140 1,-20 19-1,-39-19 1,-60-60 0,-139-20-1,20 39 1,19 41 0,120 19-1,-79 40 1,138 60-1</inkml:trace>
  <inkml:trace contextRef="#ctx0" brushRef="#br0" timeOffset="123789.79">45621 23535 0,'0'-60'31,"0"20"-31,0-19 15,0-40-15,39 19 16,-39-217 0,0 138-16,60-218 15,39-99 1,-19-20 0,39 79-1,-60 80 1,1 19-1,-21 199 17,-39 40-17,0 98 63</inkml:trace>
  <inkml:trace contextRef="#ctx0" brushRef="#br0" timeOffset="124246.11">45760 20697 0,'0'0'0,"0"-59"0,39 59 16,-39-60-1,119-39 1,-79 39-1,0 60 1,0 0 0,-1 0-1,-39 60 1,60-21-16,-21 41 16,1-1-1,20-19 1,-41-21 15,-19 1 0,0 0-15</inkml:trace>
  <inkml:trace contextRef="#ctx0" brushRef="#br0" timeOffset="126114.67">47883 21947 0,'0'0'0,"-20"-39"31,-20 39-15,1-40-1,-21 40 1,21 0-16,-61-40 15,41 40 1,-21 0 0,80 20-1,-39-20-15,39 40 16,0-1 15,0 21-31,0 39 31,0 80-15,-40 79 0,40-60-1,-40-119-15,40-39 16,0-20 46,40-20-46,39 0 0,-59 0-16,40 60 15,-21-60 1</inkml:trace>
  <inkml:trace contextRef="#ctx0" brushRef="#br0" timeOffset="126682.15">48161 22106 0,'0'0'0,"-20"0"16,-59 79 0,39 21-1,-59 197 1,99-19 0,0-238-1,19 19 1,41-59-1,0-20-15,19-59 16,-79 0 0,0 39-1,-79-20 1,-1 60 0,40 0 15,40 40-16</inkml:trace>
  <inkml:trace contextRef="#ctx0" brushRef="#br0" timeOffset="126866.17">48359 22840 0,'0'99'15,"-39"-59"1,39 0-16,-40-1 16,40 1-1,0 0 1</inkml:trace>
  <inkml:trace contextRef="#ctx0" brushRef="#br0" timeOffset="127365.86">48558 22304 0,'0'60'47,"-20"-20"-47,20-1 16,-60 21-16,60-1 15,-39 21-15,-1 19 16,40 0 0,-40-19-1,40-41 1</inkml:trace>
  <inkml:trace contextRef="#ctx0" brushRef="#br0" timeOffset="127569.33">48816 22880 0,'-20'40'31,"20"-21"-16,-60 41-15,1-20 16</inkml:trace>
  <inkml:trace contextRef="#ctx0" brushRef="#br0" timeOffset="128117.86">49173 22423 0,'59'0'47,"1"0"-31,19-39-16,-39 39 15,0 0 1,-1 0 0,-39 39-1,-39 120 1,-100 99-1,79-79 1,20-140 0,40 1-1,20-99 17</inkml:trace>
  <inkml:trace contextRef="#ctx0" brushRef="#br0" timeOffset="128383.15">49530 22840 0,'40'99'15,"-40"-59"1,39-40-16,-19 0 16,40-20-1,19-178 1,-39 79-1,-80 79 1,-39 40 0,-100 119-1,139-59 1,40-1 0</inkml:trace>
  <inkml:trace contextRef="#ctx0" brushRef="#br0" timeOffset="129000.52">49907 22523 0,'40'0'31,"59"-60"-15,-59 60 0,-1 0-16,21 0 15,-60 20 32,0 20-31,0-1-16,0 61 15,0-61 1,0 80 0,-20 60-1,20-80 1,-40-59-1,1-40 17,-41 0-17,-19 40 1,-20 19 0</inkml:trace>
  <inkml:trace contextRef="#ctx0" brushRef="#br0" timeOffset="134380.31">47109 24527 0,'-40'-60'0,"100"60"110,-1 0-95,21 0-15,-1 40 16,1-40-16,-21 0 16,60 40-1,-20-40-15,80 0 16,0 0 0,-60 0-1,-40 0 16,-39 0-15,-1 0 15</inkml:trace>
  <inkml:trace contextRef="#ctx0" brushRef="#br0" timeOffset="135122.31">47546 24785 0,'0'40'46,"0"19"-46,-60 20 16,60-19-16,-40-20 16,40 39-1,0 20 1,20-39 0,99-60-1,-59 0 16,-20 0-31,-1 0 16,1-20 0,0 20-1,-1-40 1</inkml:trace>
  <inkml:trace contextRef="#ctx0" brushRef="#br0" timeOffset="135356.21">47823 24864 0,'0'40'15,"-59"39"-15,59-19 0,-79 59 16,39 79 15,0-98-15,60-100 15</inkml:trace>
  <inkml:trace contextRef="#ctx0" brushRef="#br0" timeOffset="135688.81">48002 25082 0,'0'60'31,"60"19"-31,-60-39 0,39 0 16,1-20-1,-20-20 16,59-80-15,-79-39 0,-20 60-1,-59 19 1,39 40 0,-19 99-1,19 20 1,0-79-1</inkml:trace>
  <inkml:trace contextRef="#ctx0" brushRef="#br0" timeOffset="138608.59">47605 23614 0,'0'0'0,"0"20"47,0 39-47,0 41 15,-40-21 1,40 179-1,0-179 1,0-39 0,0 0-1,-39-40-15</inkml:trace>
  <inkml:trace contextRef="#ctx0" brushRef="#br0" timeOffset="138942.7">47942 23812 0,'0'0'0,"0"80"31,0-1-31,40-19 31,0-60-15,0 0-1,19-139 1,20 0 0,-79 60-1,-119 79 1,60 0 0,-40 99-1,59-20 1,0-79-16,40 40 15</inkml:trace>
  <inkml:trace contextRef="#ctx0" brushRef="#br0" timeOffset="139480.29">49093 24646 0,'40'0'31,"0"0"-31,19 0 16,41 20-16,118-20 15,-79 0 1,-40 39-1,-79-39 1,-80 0 31</inkml:trace>
  <inkml:trace contextRef="#ctx0" brushRef="#br0" timeOffset="139910.15">49490 24686 0,'-39'0'31,"39"79"-31,-60 100 16,1-21-1,19-118 1,40 0 0,0-1-1,0 41 1,-40-60 0,60-20 30,20 0-30,39 59 0,20-59-1,1 0 1,-61 0 0,1-99-1,-40 59 1</inkml:trace>
  <inkml:trace contextRef="#ctx0" brushRef="#br0" timeOffset="140126.57">49609 25003 0,'-59'79'31,"-1"1"-31,60-21 15,-39 120 1,-21-20 0,60-80-1,0-39 1,0 0 0</inkml:trace>
  <inkml:trace contextRef="#ctx0" brushRef="#br0" timeOffset="140576.87">49788 23654 0,'0'39'32,"0"41"-32,0-1 15,-20 20 1,-59 80-1,79-119-15,-40 78 16,-19-58 0</inkml:trace>
  <inkml:trace contextRef="#ctx0" brushRef="#br0" timeOffset="143129.16">43498 26868 0,'0'0'16,"59"60"31,1-60-47,39 79 16,-20-79-16,60 80 15,-60-80-15,120 39 16,-21 21-1,-98-60 1,118 40 0,-19-1-1,-1 21 1,1-60 0,-60 0-1,80-60 1,-61 1-1,1-21 1,-59 21 0,-21 19-1,21-99 1,-41 0 0,1 20-1,-40 20 1,0 0-1,0 19 17,-20 1-17,20 0 1,0 19 0,0 21-1,0-1 1,-39 0-1,-61-79 1,41 40 0,-1 19-1,1 21 1,-60-21 0,19 20-1,-19 1 1,20-21-1,-20 1 17,-20 59-17,-59 0 1,79 0 0,0 0-1,0 0 1,39 0-1,1 0 1,-40 0 0,19 0-1,21 0 1,-40 99 0,40-20-1,-21-39 1,-38 138-1,78-98 17,-19-1-17,39 20 1,40 80 0,-40 79-1,40-218 1,0 59-1,20-20 1,60 20 0,-41-59-1,-39 0 1,40 0 0</inkml:trace>
  <inkml:trace contextRef="#ctx0" brushRef="#br0" timeOffset="144163.38">47188 26749 0,'20'0'31,"40"0"16,-20 0-47,19 0 16,40 0-16,0 40 15,-19-40-15,158 0 16,60 0 0,-80 60-1,-59-21 1,-80 1 0,-79 0-1,-119 19 1</inkml:trace>
  <inkml:trace contextRef="#ctx0" brushRef="#br0" timeOffset="144580.29">47804 26928 0,'0'0'0,"-80"40"16,80-1-1,-59 1-15,-1 119 16,60 178 0,0-19-1,0-199 1,40-60 15,59-98-15,0-140-1,-59-39 1,-80 138 0,-39 41-1,19 39 1,21 19-1,39 41 1</inkml:trace>
  <inkml:trace contextRef="#ctx0" brushRef="#br0" timeOffset="144880.49">48161 27464 0,'0'99'16,"0"-40"-16,0-19 15,79-40 1,1 40 0,-1-139-1,-20-20 1,-19 79-1,-40 0-15,-139-19 16,40 59 0,59 0-1,-19 0 1,59 20 0</inkml:trace>
  <inkml:trace contextRef="#ctx0" brushRef="#br0" timeOffset="148016.21">47605 25896 0,'20'0'16,"40"0"-1,-21 0 1,1 0-16,39 0 15,-79 99 1,0-19 0,-139 297-1,60-318 17,79-19-17,60-40 32,-60-20-47,59 20 16,-19 0-1,59-40 1,0-79 0</inkml:trace>
  <inkml:trace contextRef="#ctx0" brushRef="#br0" timeOffset="148330.37">48081 26333 0,'0'39'15,"0"1"-15,20 0 16,20-40 15,0 0-15,-1-60-1,-39 1 1,0-21 0,0 21-1,0 19 1,-39 40 0,-41 0-1,1 20 1,39 39-1,40-19 17</inkml:trace>
  <inkml:trace contextRef="#ctx0" brushRef="#br0" timeOffset="149401.54">45402 27702 0,'-39'0'78,"-41"0"-63,21 0 1,-1 20 0,60 19 30,0 61-30,0-81 0,0 61-16,0-21 15,20 100 1,-20-20 0,0-99-1,40-40 32,19 0-31,1 0-1,19 0 17,1 0-17,-80-20-15</inkml:trace>
  <inkml:trace contextRef="#ctx0" brushRef="#br0" timeOffset="149751.62">45660 27861 0,'-19'39'31,"19"1"-15,0 0-16,0 19 15,0 21 1,19-41-1,21-39 1,0 40 0,0-40-1,19 0 1,-19 0-16</inkml:trace>
  <inkml:trace contextRef="#ctx0" brushRef="#br0" timeOffset="149914.18">45859 27920 0,'-40'99'15,"1"-19"1,39 39 0,0-20-1</inkml:trace>
  <inkml:trace contextRef="#ctx0" brushRef="#br0" timeOffset="150219.37">45958 28238 0,'0'0'0,"40"0"16,0 59 0,-1 1-1,21-60 1,-21 0-1,-39-60 1,40-19 0,-40 39-16,-20-39 31,-59 39-15,59 40-1,-99 60 16</inkml:trace>
  <inkml:trace contextRef="#ctx0" brushRef="#br0" timeOffset="150505.6">46514 28277 0,'-40'60'15,"40"-20"1,-40-1 0</inkml:trace>
  <inkml:trace contextRef="#ctx0" brushRef="#br0" timeOffset="150827.74">46672 27920 0,'-19'159'16,"19"-100"-1,0 41 1,19-41 0,21-59-1,0 0 1,-40-20 0,0-19-1,-20-1 1,-20 40-1</inkml:trace>
  <inkml:trace contextRef="#ctx0" brushRef="#br0" timeOffset="151202.75">46851 27980 0,'60'20'47,"-60"39"-47,59-19 15,-19-1 1,-40-138 46,0 60-46,0-1 0,0-40-1,-20 80 1,-20 0-1,40 20 1,0 20 0</inkml:trace>
  <inkml:trace contextRef="#ctx0" brushRef="#br0" timeOffset="151660.53">47129 27801 0,'40'0'47,"-1"0"-32,1 0 1,0 0-1,-1 0 32,-39 20-31,0 0 0,0 59-16,0 100 15,0-40 1,0-100-1,-19-39 48,-61 0-47,21 0-1,-1 0 1,20 0-16</inkml:trace>
  <inkml:trace contextRef="#ctx0" brushRef="#br0" timeOffset="152875.84">49312 27146 0,'79'0'47,"-19"0"-32,-1 0-15,1 0 16,19 0-16,-19 0 16,79 0-1,-60 0 1,-20 20-1,-19-20 17,-40 40 15</inkml:trace>
  <inkml:trace contextRef="#ctx0" brushRef="#br0" timeOffset="153288.73">49669 27345 0,'20'0'32,"19"39"-17,21-39 1,-60 40-16,40-40 0,-40 40 31,0-1-15,0 21-1,-60-1 1,20-19 0,40 0 15,20 19-16,20-19 1,-40 0 15,-60-1 1,21-39-32,19 0 15</inkml:trace>
  <inkml:trace contextRef="#ctx0" brushRef="#br0" timeOffset="153739.04">49947 26273 0,'0'40'15,"0"19"-15,-40 41 16,40 78 0,-40-19-1,40-100 1</inkml:trace>
  <inkml:trace contextRef="#ctx0" brushRef="#br0" timeOffset="156040.94">27126 21411 0,'0'-39'16,"0"118"265,0-19-281,0 59 16,0 39-16,0 41 15,-39 257 1,39-218 0,0-198-16,-40-60 62,40-39-46,0-21-16,0 1 0</inkml:trace>
  <inkml:trace contextRef="#ctx0" brushRef="#br0" timeOffset="156340.64">27146 21650 0,'0'0'15,"60"0"16,-21 0-31,100 99 16,-99-60 0,20 61-1,-60-41 1,0 21 0,-60-41-16,-79 21 31,0-21-16,40-39 1,59 0 0</inkml:trace>
  <inkml:trace contextRef="#ctx0" brushRef="#br0" timeOffset="157108.1">28515 21550 0,'0'0'0,"0"-39"16,0-1 0,-59 40-1,19 0 79,40 40-94,-39 59 16,39 20-16,-80 60 0,-19 356 31,99-98-16,0-259 1,0-138 0,79 0-1,-39-60 1</inkml:trace>
  <inkml:trace contextRef="#ctx0" brushRef="#br0" timeOffset="158092.51">28952 21947 0,'40'40'47,"-1"19"-47,1 41 15,20 39 1,-1 198-1,40-218 1,-99-40 0,40-99-1</inkml:trace>
  <inkml:trace contextRef="#ctx0" brushRef="#br0" timeOffset="158276.01">29369 22324 0,'-20'0'16,"-40"0"0,-59 60-1,40 79 1,39-40 15,40-59-31,0-1 16</inkml:trace>
  <inkml:trace contextRef="#ctx0" brushRef="#br0" timeOffset="158995.6">30321 21967 0,'0'0'0,"-39"0"0,-1 0 0,-99 20 15,60 39 17,39 41-17,0-1 1,40-59-16,0 79 15,0-20 1,0-60 0,0 1-1,60 40 1,-1-80 0,21 59-1,-1-59 1,0 0-1,-39-40-15,0 40 16,19 0 0</inkml:trace>
  <inkml:trace contextRef="#ctx0" brushRef="#br0" timeOffset="159228.49">30043 22483 0,'0'-40'47,"20"40"-32,40 0-15,19-39 16,-19 39-16,59 0 16,20 0-1,-100 0 1</inkml:trace>
  <inkml:trace contextRef="#ctx0" brushRef="#br0" timeOffset="160010.93">31135 22046 0,'0'0'0,"0"-39"47,-20 39-47,-40 0 16,1 0-1,19 0 1,40 79 31,0-19-32,0-1-15,0 21 16,0 217 0,0-19-1,0-99 1,0-140 31,40-39-32,19 0 1,21-20 0,-21-79-16</inkml:trace>
  <inkml:trace contextRef="#ctx0" brushRef="#br0" timeOffset="160278.21">31393 22324 0,'0'80'31,"0"-41"-31,0 1 15,0 0-15,0 39 16,119-19 0,-40-21 15,1-39-15,-1 0-1,-39-59 1,-40-1-16</inkml:trace>
  <inkml:trace contextRef="#ctx0" brushRef="#br0" timeOffset="160460.23">31591 22384 0,'0'0'0,"0"59"0,-39 60 15,39 40-15,-100 159 16,61-160-1,39-118 1,19-119 0</inkml:trace>
  <inkml:trace contextRef="#ctx0" brushRef="#br0" timeOffset="160727.51">31730 23058 0,'0'40'16,"60"40"-1,-21-41 1,61-39 0,-21-119-1,-39 40 1,-40 19 0,-60-19-1,-59-1 1,40 80-1,39 60 1,40 0 15,20-21-31</inkml:trace>
  <inkml:trace contextRef="#ctx0" brushRef="#br0" timeOffset="160978.34">32286 22959 0,'0'40'31,"0"0"-31,0 19 16,0-19 0,-20 0-1,20-1-15</inkml:trace>
  <inkml:trace contextRef="#ctx0" brushRef="#br0" timeOffset="161511.96">32722 22404 0,'80'0'31,"-21"0"-15,21 0-16,-1-60 15,20 60 1,-59 0 0,-40 60 15,-40 19-31,-39 298 15,19 0 1,1-179 0,59-158 15,20-139-15,79-20-16</inkml:trace>
  <inkml:trace contextRef="#ctx0" brushRef="#br0" timeOffset="161745.34">33179 23098 0,'0'0'0,"119"80"16,-119-1 0,40-79-1,-21 0 1,100-179 0,-119 80-1,-59 0 1,-60 59-1,20-19 1,59 78 15,40 120-15</inkml:trace>
  <inkml:trace contextRef="#ctx0" brushRef="#br0" timeOffset="162311.81">33834 22364 0,'0'0'0,"0"-40"0,59 40 32,1 0-17,-21 0 1,21 0 0,-60 20-1,0 79 1,0 100-1,-40 217 17,40-138-17,0-179-15,0-19 16,-40-80 31,-19 0-47,-120 0 15,140 0-15</inkml:trace>
  <inkml:trace contextRef="#ctx0" brushRef="#br0" timeOffset="162712.26">34488 22225 0,'40'0'16,"20"40"-16,-60 19 16,59 40-16,40 239 15,-99 59 1,0-159-16,-99 178 15,-198 100 17,118-357-32</inkml:trace>
  <inkml:trace contextRef="#ctx0" brushRef="#br0" timeOffset="170752.52">27484 24924 0,'-20'0'62,"20"-20"16,20 20 32,19 0-79,1 0-16,19 0 1,1 0 0,0 0-1,-21 0 1,1 0-16,0 0 16,59 0-1,-40 0 1,1 0-1,19 0 1,40 0 0,-39 0-1,-60 0 1,59-60 0,-20 60-1,1 0-15,-20 0 16,-1 0-1,1 0 1,0 0 31,-1 0-31,-58 0 109</inkml:trace>
  <inkml:trace contextRef="#ctx0" brushRef="#br0" timeOffset="172254.54">28039 25063 0,'0'0'0,"0"19"78,0 21-78,-39 20 16,39-1-16,0 1 15,0-21 1,0 41 0,0-40-1,19-21 1,120-19-1,-59 0 1,-1 0 0,-39 0-1,-1-19 1,-39-21-16,0 0 16</inkml:trace>
  <inkml:trace contextRef="#ctx0" brushRef="#br0" timeOffset="172470.47">28277 25122 0,'0'159'31,"-59"-60"-31,59 20 16,-40 20-1,40-59-15,0 78 16,-59-118-1,59 0 1,0-60 0,0-40-16</inkml:trace>
  <inkml:trace contextRef="#ctx0" brushRef="#br0" timeOffset="172771.66">28436 24090 0,'0'0'0,"0"20"47,0 40-47,0 59 0,0 0 15,-40 178 1,40-118 0,0-119-1</inkml:trace>
  <inkml:trace contextRef="#ctx0" brushRef="#br0" timeOffset="174906.54">29190 24646 0,'0'0'0,"0"20"47,99 39-32,-39-19 1,59 99 0,20 39-1,-99-158 1,-40 20 0,19-40-1,-19-20-15</inkml:trace>
  <inkml:trace contextRef="#ctx0" brushRef="#br0" timeOffset="175106.01">29726 24626 0,'0'0'0,"-20"0"0,20 20 15,-99 39-15,-40 80 16,0 0 15,60-20-15,79-79-1</inkml:trace>
  <inkml:trace contextRef="#ctx0" brushRef="#br0" timeOffset="175473.03">29924 24884 0,'0'159'16,"40"-100"-16,-40-19 16,40-40-1,19 0 1,80-198 0,-99 39-1,-40 60 1,-20 59-1,-99 60 1,40 139 0,79-60-1</inkml:trace>
  <inkml:trace contextRef="#ctx0" brushRef="#br0" timeOffset="175597.69">30361 25281 0</inkml:trace>
  <inkml:trace contextRef="#ctx0" brushRef="#br0" timeOffset="175890.91">30798 24805 0,'-20'119'32,"-20"-80"-32,40 1 15,0 0-15,0 19 31,40-19-15,118 0 0,-58-40-1,19 0 1,-80-20 0,41-40-16</inkml:trace>
  <inkml:trace contextRef="#ctx0" brushRef="#br0" timeOffset="176078.41">31313 24646 0,'-19'79'15,"-61"140"1,21 39 0,-21-40-1,41-178 16,39-60 1</inkml:trace>
  <inkml:trace contextRef="#ctx0" brushRef="#br0" timeOffset="177736.02">27781 27146 0,'0'0'0,"40"0"94,0 0-94,19 0 0,21 0 16,39 0-16,20 0 15,138 0 1,21-39 0,-159-1-1,-179 0 63,20 40-62</inkml:trace>
  <inkml:trace contextRef="#ctx0" brushRef="#br0" timeOffset="181712">28277 27384 0,'40'0'78,"0"0"-62,-1 20-16,41 40 15,-41-1 1,-39 1 0,0-21-1,-39 41 1,-21-40 0,60-1 30,20-39-46,20 60 16,-40-40 15,0 19-15,0 41 0,-40-80-16,0 59 15,-19 1 1,19-60-1,40-20 17,0 0-32</inkml:trace>
  <inkml:trace contextRef="#ctx0" brushRef="#br0" timeOffset="182195.71">28515 26531 0,'0'0'0,"0"60"47,0-1-47,0 21 16,0 19-16,0 79 15,-39-59 1,-1-39-1</inkml:trace>
  <inkml:trace contextRef="#ctx0" brushRef="#br0" timeOffset="182947.75">29309 26789 0,'0'20'0,"20"20"16,79 99-1,-19-20 1,59 39 0,-100-118-1,-39 0 1</inkml:trace>
  <inkml:trace contextRef="#ctx0" brushRef="#br0" timeOffset="183141.73">29726 26829 0,'-60'39'31,"1"41"-31,-1-21 0,-59 21 16,-39 39-1,118-80 1</inkml:trace>
  <inkml:trace contextRef="#ctx0" brushRef="#br0" timeOffset="185882.48">30162 27067 0,'0'40'31,"0"-1"-15,0 1 0,20 0-1,40-40 1,19-20 0,1-99-1,-41-60 1,-39 100-1,-39 39 1,-21 40 0,1 0-1,-41 20-15,21 139 16,79-80 0</inkml:trace>
  <inkml:trace contextRef="#ctx0" brushRef="#br0" timeOffset="186038.06">30599 27503 0,'40'0'63,"-1"-39"-63</inkml:trace>
  <inkml:trace contextRef="#ctx0" brushRef="#br0" timeOffset="186349.25">31214 26888 0,'-59'258'31,"-1"-159"-31,60-19 16,-40 79 0,80-120-1,119-39 1,-40-119 0,-119 40-1,-20 39 1,-99 0-1,40 60 1,79 20 0</inkml:trace>
  <inkml:trace contextRef="#ctx0" brushRef="#br0" timeOffset="187350.59">32365 26015 0,'0'40'31,"20"-40"-31,20 0 16,-1 40-1,1-40-15,39 0 16,-19 0-16,99 59 16,-120-59-1</inkml:trace>
  <inkml:trace contextRef="#ctx0" brushRef="#br0" timeOffset="187583.47">32068 26491 0,'0'0'0,"19"0"15,21 0 1,119 0 0,19 0-1,100 60 1,-179-20-1,-59-40 1</inkml:trace>
  <inkml:trace contextRef="#ctx0" brushRef="#br0" timeOffset="188017.81">32762 25817 0,'60'20'32,"-60"39"-32,59-19 15,-19-1-15,79 81 32,0-41-17,0 20 1,-79 0-1,-40-19 1,-119 19 0,-80 40-1,-198-40 1,179-20 0,139 1-1</inkml:trace>
  <inkml:trace contextRef="#ctx0" brushRef="#br0" timeOffset="189819.06">31750 25837 0,'0'0'0,"-20"0"31,20 39-31,0 1 16,-40 99-1,40-80-15,0 41 16,0-21 0,0 0-1,0-19 1</inkml:trace>
  <inkml:trace contextRef="#ctx0" brushRef="#br0" timeOffset="190074.37">31532 25995 0,'0'0'0,"20"0"47,19 40-47,21-40 16,-1 0-16,21 0 16,39 0-1,-80 0-15,-39 20 16,-19-20 31</inkml:trace>
  <inkml:trace contextRef="#ctx0" brushRef="#br0" timeOffset="190854.8">33814 25817 0,'0'39'15,"0"41"1,-60 59-16,60 19 16,-139 319-1,139-338 1,0-100-1,20-78 32,-20-21-31</inkml:trace>
  <inkml:trace contextRef="#ctx0" brushRef="#br0" timeOffset="191137.05">34012 25936 0,'0'0'0,"40"0"31,-40 20-15,40-20-16,-40 59 16,39-19-16,-39 39 15,40 1 1,-40-1-1,-119-20 17,39-19-17,1-40 1,39 0 0</inkml:trace>
  <inkml:trace contextRef="#ctx0" brushRef="#br0" timeOffset="191436.77">34588 25936 0,'0'0'0,"0"99"15,-80 20 1,-59 278 0,139-179-1,0-119 1,20-59-1,79 40-15</inkml:trace>
  <inkml:trace contextRef="#ctx0" brushRef="#br0" timeOffset="191888.07">34965 26214 0,'0'39'15,"0"60"1,-80-59-16,-59 59 31,80-39-31,-1 59 16,1-79-1,59 19 1,20-59 0</inkml:trace>
  <inkml:trace contextRef="#ctx0" brushRef="#br0" timeOffset="192090.53">35044 26233 0,'40'119'16,"-40"-39"0,0-21-16,59 60 15,-59 60 1,40-139-1,-40-20 17,-60-20-17</inkml:trace>
  <inkml:trace contextRef="#ctx0" brushRef="#br0" timeOffset="192304.96">34806 26650 0,'0'-40'16,"0"1"-1,20 39 17,19 59-32,100-19 15,20 20 1,-80-60-1</inkml:trace>
  <inkml:trace contextRef="#ctx0" brushRef="#br0" timeOffset="192638.57">35600 26253 0,'0'0'0,"39"60"16,-39 39-16,40-39 15,-40-1-15,-20 159 32,-79-19-17,-40-60 1,0-60 0,80-39-16</inkml:trace>
  <inkml:trace contextRef="#ctx0" brushRef="#br0" timeOffset="193338.26">36215 26670 0,'0'20'31,"40"20"-15,59 39-1,-60-79-15,1 40 16,39-40 0</inkml:trace>
  <inkml:trace contextRef="#ctx0" brushRef="#br0" timeOffset="193538.72">36175 27067 0,'60'0'63,"-21"0"-47,1 0-16,0 40 0,39-40 15,-39 39 1</inkml:trace>
  <inkml:trace contextRef="#ctx0" brushRef="#br0" timeOffset="196124.34">37148 26988 0,'-40'0'31,"40"59"-16,-40 20-15,40 40 16,20-79 0,40 0-1,78-60 1,-58-99 0,-80 40 15,0-1-16,-20 21 1,-40 59 0,21 20-1,-21 79 1,21-60-16</inkml:trace>
  <inkml:trace contextRef="#ctx0" brushRef="#br0" timeOffset="196268.46">37465 27464 0,'40'0'62</inkml:trace>
  <inkml:trace contextRef="#ctx0" brushRef="#br0" timeOffset="196724.76">38001 26928 0,'0'0'0,"0"20"47,39-20-47,-39 40 16,0-1-1,0 60 1,-19-99-1,-21 60 1,40-20 0,0-1-1,0 1 1,0 0 0,0-1-1,0 1 1,-40 0-1,1-40 17,39 39-32,-40-39 15</inkml:trace>
  <inkml:trace contextRef="#ctx0" brushRef="#br0" timeOffset="198067.7">37862 26908 0,'20'0'109,"39"0"-93,-59 80-16,60-80 16,-60 59-16,39-59 15,-39 40 1,40-40-16,-40 39 47,0 1-16,-20-40-15,-19 0 15,-1 40-16,-20-40 1,60 39 125,20 1-110,20 0 0,0-40 0,-40 40-15,0-1 47,-20-39-63,20 40 15,-20-40 1,-20 0 15,1 0 0,-1 0-15,40 40 0,-40-40-1,0 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37:36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26571 13176 0,'-40'0'16,"40"-39"0,-40 39-1,60 0 173,40 0-173,-21 0-15,1 0 16,0 0-16,19 0 16,41 0-1,-1 0 1,40 19 0,-20-19-1,0 0 1,20 0-1,-20 0 1,0 0 0,-40 0-1,1 0 1,-41 60 0,41-60-1,-1 0 1,0 0-1,21 0 1,39 0 0,-20 0-1,20 0 1,-60 0 0,60 40-1,-20-40 1,20 0-1,-80 0 1,21 0 0,118 0-1,-79 0 17,-39 0-17,58 0 1,41 0-1,-100 0 1,1 0 0,-1 0-1,1 0 1,39 39 0,-40-39-1,0 0 1,1 0-1,19 0 1,20 0 0,-59 0-1,19 0 17,-20 0-17,-19 0 1,0 0 203,0 0-204,-21 0 1,21 0-16,0 0 15,-1 0-15,21 0 16,19 0 0,-19 0-1,19 0 1,1 0 0,19 0-1,-40 0 1,-19 0-1,79 0 1,-39 0 0,-21 0-1,-19 0 17,-1 0-17,1 0 1,20 0-1,-21 0 1,1 0 0,0 0-1,-40 40 1,39-40-16,1 0 31,0 0 32,-40-40 46,39-39-109,-39 19 16,40 1-16,-40-20 15,79-100 1,-39 40 0,-40 20-1,0 59-15,40 1 16,-40 19-16,0-99 15,0 60 1,0 19 0,0 1 15,0-1-15,-20-19-1,20 19 1,0 21-1,0-1 1,0-19 0,0 19 15,-40 40 47,40-40-62,-39 40-16,-21-40 15,20 40 1,1-39 0,-100-1-1,-40-19 1,-99 19-1,100-20 1,-80 21 0,-20 39-1,80 0-15,-160 0 16,100-60 0,80 60-1,19 0 1,-19-40-1,-100-19 1,119 19 0,-20-19 15,40 59-15,100 0-16,-60-40 15,-21 40 1,-58 0-1,39 0 1,0 0 0,-139 0-1,159 0 1,20 0 0,-20 0-1,-40 0 1,80-40-1,39 40 1,0 0 0,1 0 15,-80 0-15,39 20-1,-19-20 1,-20 40-1,0 19 1,59-59 0,21 20-1,-41-20 1,61 0 0,-61 0-16,40 40 15,21-40 110,-21 0-109,-20 40 15,41-40-15,-61 0-1,21 0 1,19 0 62,40 39-62,-40-39-16,40 40 187,0 39-171,0-59-16,0 20 15,0 0-15,0-1 16,0 21-16,0 79 16,0-40 15,0 0-15,20-39-1,-20 19 1,40 0-1,-40 21 1,0-61 0,39 1-1,-39 0 17,0-1-1,0 21 0,0 19-31,60-39 31,-60 0-15,0-1 0,40-39-1,-40 20 1,0 20-16,0 0 15,0-1 1,0 1 0,0 0-1,0-1 1,0 1 0,0 0-1,0-1 1,0 1 46,0 0-46,0-1 0,20-39 280,-20 20-280</inkml:trace>
  <inkml:trace contextRef="#ctx0" brushRef="#br0" timeOffset="7975.91">36770 8652 0,'-39'-40'16,"59"40"47,-1 0-48,61 40-15,-21-40 16,41 0-16,19 0 15,119 0 1,-79-40 0,-120 40-1,-59 0 48,-39 20-63,-40-20 15</inkml:trace>
  <inkml:trace contextRef="#ctx0" brushRef="#br0" timeOffset="8483.08">36612 8731 0,'0'0'0,"0"40"47,39 0-31,1 39-16,0-19 16,19 19-16,-19 0 15,99 120 1,-40-100-1,-59-59 1,-80 19 31,-158 80-31,-80 20-1,79-60 1,160-59-1,138 19 17,20-59-17,218 0 1,338-59 0,-477 59-1,-178 0 1,-79 119-1</inkml:trace>
  <inkml:trace contextRef="#ctx0" brushRef="#br0" timeOffset="10722.17">38437 9327 0,'0'0'0,"60"0"62,39 0-62,-20 0 16,21 39-16,-21-39 15,0 0-15,40 40 16,-79-40 0,-60 0 30</inkml:trace>
  <inkml:trace contextRef="#ctx0" brushRef="#br0" timeOffset="11029.34">38814 9525 0,'0'0'16,"-59"119"0,59 40-1,-40-60-15,40 40 16,0-60-1,20-19 1,20-60 0,-1-80-1,1-19 1,-40 20 0,-79 59 15,-21 20-16,41-40 17</inkml:trace>
  <inkml:trace contextRef="#ctx0" brushRef="#br0" timeOffset="11337.03">38973 8513 0,'0'20'32,"0"19"-17,0 21-15,0 0 16,0 118 0,-20-19-1,20-119 1</inkml:trace>
  <inkml:trace contextRef="#ctx0" brushRef="#br0" timeOffset="11635.75">39430 9108 0,'59'100'16,"40"38"-1,-39-38-15,-1-1 16,-19 40-1,79-80 1</inkml:trace>
  <inkml:trace contextRef="#ctx0" brushRef="#br0" timeOffset="11785.85">39826 9208 0,'0'0'0,"-39"79"0,-1-20 15,-19 41 1,-61 39 0,61-100-1,59 1-15</inkml:trace>
  <inkml:trace contextRef="#ctx0" brushRef="#br0" timeOffset="11952.43">40640 8910 0,'0'337'31,"-99"-198"-31,59 0 16,-59 218 0,99-277-1</inkml:trace>
  <inkml:trace contextRef="#ctx0" brushRef="#br0" timeOffset="12286.54">42009 9227 0,'0'119'15,"0"60"-15,-20-20 16,-59 79 0,79-119-1,0-79-15</inkml:trace>
  <inkml:trace contextRef="#ctx0" brushRef="#br0" timeOffset="12471.05">41592 9644 0,'0'0'0,"40"0"63,59 40-63,20-40 15,139 0-15,60 0 16</inkml:trace>
  <inkml:trace contextRef="#ctx0" brushRef="#br0" timeOffset="12970.22">42823 9723 0,'-80'0'15,"100"60"16,60-60-15,-1 0-16,199 0 16,-40-40-1,-159 40-15,-39-39 16,-60 39 46,-19 0-46,-140 158 0,20 140-1,100-40 1,-1-159 0,80-59-1,20 19-15,59-59 16,60-99-1,-120 20 1,-39-1 0,-99 21-1,-60-20 1,40 39 0,99 40-1</inkml:trace>
  <inkml:trace contextRef="#ctx0" brushRef="#br0" timeOffset="13136.78">43835 8950 0,'-40'99'16,"40"-20"-1,-59 20-15,59-19 16,0 19-16</inkml:trace>
  <inkml:trace contextRef="#ctx0" brushRef="#br0" timeOffset="13422.02">44113 9406 0,'0'0'0,"39"79"0,120 140 16,-80-81 0,-19-58-1,0-80 1</inkml:trace>
  <inkml:trace contextRef="#ctx0" brushRef="#br0" timeOffset="13572.63">44490 9366 0,'0'0'0,"-40"40"16,-99 158-1,0-19 1,99-139 0,100-1-1</inkml:trace>
  <inkml:trace contextRef="#ctx0" brushRef="#br0" timeOffset="13853.88">45006 9366 0,'0'0'0,"39"0"16,21 0-16,19 0 16,-39 40-1,-40 0 1,0 79-1,-119 139 1,0-40 0,119-178-1,20-40 17,19 0-17,41-40 1</inkml:trace>
  <inkml:trace contextRef="#ctx0" brushRef="#br0" timeOffset="14220.9">46057 9545 0,'-79'357'0,"79"-198"16,-79-20-16,39 0 16,40-100 15</inkml:trace>
  <inkml:trace contextRef="#ctx0" brushRef="#br0" timeOffset="14388.45">45601 10061 0,'40'0'15,"19"0"1,1 0-16,-1 0 0,21 20 15,-41 19 1,1 41 0</inkml:trace>
  <inkml:trace contextRef="#ctx0" brushRef="#br0" timeOffset="14823.8">34786 11886 0,'0'0'0,"20"0"31,20 0-15,19 0-16,1 0 15,39 0-15</inkml:trace>
  <inkml:trace contextRef="#ctx0" brushRef="#br0" timeOffset="14973.9">35897 12045 0</inkml:trace>
  <inkml:trace contextRef="#ctx0" brushRef="#br0" timeOffset="15089.1">36592 11847 0,'0'20'15,"40"-20"-15,-1 59 16</inkml:trace>
  <inkml:trace contextRef="#ctx0" brushRef="#br0" timeOffset="15289.58">37842 11291 0,'0'0'0,"0"40"0,0 79 15,0 238 1,0-159 0,0-78-1,40-81 1,-40 1-16</inkml:trace>
  <inkml:trace contextRef="#ctx0" brushRef="#br0" timeOffset="15472.09">37604 11748 0,'20'0'47,"59"0"-47,0 0 16,41 0-16,-1 0 15,139 0 1,-139 0-16</inkml:trace>
  <inkml:trace contextRef="#ctx0" brushRef="#br0" timeOffset="15922.89">38695 11787 0,'40'0'31,"20"0"-31,39 0 0,40 0 16,258-59-1,-358 59 1,-59 0 31,1 0-32,-41 39-15,-59 199 16,0 100 0,119 19-1,0-278 1,20-19 0,99-60-1,-20-199 1,-99 80-1,0 60 1,-60-1-16,-59 60 16,60 0-1,19 0 1</inkml:trace>
  <inkml:trace contextRef="#ctx0" brushRef="#br0" timeOffset="16106.4">39727 10993 0,'-79'119'16,"-1"20"-16,41-39 15,39 78 1</inkml:trace>
  <inkml:trace contextRef="#ctx0" brushRef="#br0" timeOffset="16407.09">40045 11430 0,'0'0'0,"0"79"0,79 60 16,-19 0-16,-21 20 15,21-60 1,-40-99 0,59 0-16</inkml:trace>
  <inkml:trace contextRef="#ctx0" brushRef="#br0" timeOffset="16556.7">40402 11450 0,'0'0'0,"-139"119"16,-20 60 0,60-80-1,99-60 1,40-39 0</inkml:trace>
  <inkml:trace contextRef="#ctx0" brushRef="#br0" timeOffset="16839.96">41136 10855 0,'0'0'0,"-40"456"31,-79-218-31,119 179 31,80-298-15,59-139-1,-100-159 1,-39 21 0,-99 78-1,0 80 1,-40 80 0,60 19-1</inkml:trace>
  <inkml:trace contextRef="#ctx0" brushRef="#br0" timeOffset="17741.57">36969 13930 0,'99'0'62,"0"0"-62,-19 60 0,-1-60 16,-19 0-1,-1 40-15,-19-40 0</inkml:trace>
  <inkml:trace contextRef="#ctx0" brushRef="#br0" timeOffset="17924.59">37108 14288 0,'0'0'0,"40"0"62,19 0-62,159 39 16,-79-39 15,-79 0-31</inkml:trace>
  <inkml:trace contextRef="#ctx0" brushRef="#br0" timeOffset="19025.22">38576 14268 0,'0'0'0,"20"0"47,79 0-31,-19 0-16,59 39 15,19-39 1,1 40-1,-119-40 1,-1 0-16,-98 0 16</inkml:trace>
  <inkml:trace contextRef="#ctx0" brushRef="#br0" timeOffset="19259.59">38993 14407 0,'-40'119'16,"239"-298"-16,-556 794 15,555-1170-15,-396 1368 16,198-753-1,19-1 1,81-59 15,-1-159-15,-99 120-16,-40-1 31,-39 40-15,-1-40-1,41-158 1,39 0-16</inkml:trace>
  <inkml:trace contextRef="#ctx0" brushRef="#br0" timeOffset="19426.14">39330 13315 0,'0'0'0,"0"20"16,-59 159 0,-21 19-1,80-99 1</inkml:trace>
  <inkml:trace contextRef="#ctx0" brushRef="#br0" timeOffset="19625.62">39608 13454 0,'0'0'0,"0"159"16,80 0 0,-80 19-16,138 120 15,-19-60 1,-79-139-16,79-59 31,-99-40-31</inkml:trace>
  <inkml:trace contextRef="#ctx0" brushRef="#br0" timeOffset="19793.16">40203 13851 0,'0'0'0,"-79"20"15,20 19-15,-41 61 16,-58 58-16,-81 100 16,180-158-1</inkml:trace>
  <inkml:trace contextRef="#ctx0" brushRef="#br0" timeOffset="20760.59">40660 13831 0,'119'0'31,"20"0"-31,-20 0 16,0 0-1,0 0-15,-59 0 16,19 20-16,-39-20 15,-40 79 1,-40-79-16</inkml:trace>
  <inkml:trace contextRef="#ctx0" brushRef="#br0" timeOffset="21177.49">40858 13891 0,'0'19'47,"0"21"-47,0-20 16,100 99-1,38-20 1,-38-59 0,-21 79-1,-39-79 1,-40 39-1,-80 0 1,-78 21 0,58-61-16,-98 21 15,158-1 1,80-59 31,19 0-47,80 0 31,-20 0-15,40-19-1,20 19 1,-120 0-16,80 0 16</inkml:trace>
  <inkml:trace contextRef="#ctx0" brushRef="#br0" timeOffset="22151.42">41215 15042 0,'-39'79'32,"39"-20"-32,0 1 15,-60 19-15,60 21 16,0-61 15,40-98 0,-40-1-31</inkml:trace>
  <inkml:trace contextRef="#ctx0" brushRef="#br0" timeOffset="22795.7">41315 12978 0,'0'0'0,"-60"119"0,60-40 15,-79 80 1,79 119 0,59-159-1,21-79 1,-1-80 0,-39 0-1,-40-39 1,-60 39-1,21 0-15,-1 40 16,-20 0 0,60 80-1</inkml:trace>
  <inkml:trace contextRef="#ctx0" brushRef="#br0" timeOffset="23546.22">41910 14208 0,'0'0'0,"-40"0"0,100 0 31,-20 0-15,-21 0 0,61 0-1,-80 258 1,0-79-1,0-140 1,0 1 0,39-40-1,81-79 1</inkml:trace>
  <inkml:trace contextRef="#ctx0" brushRef="#br0" timeOffset="23712.79">42247 13652 0,'-19'0'32,"19"40"-17,19 20-15</inkml:trace>
  <inkml:trace contextRef="#ctx0" brushRef="#br0" timeOffset="24313.19">42982 14188 0,'0'0'0,"39"0"32,1 40-32,59-40 15,20 99 1,-59-39 0</inkml:trace>
  <inkml:trace contextRef="#ctx0" brushRef="#br0" timeOffset="24480.74">42843 14585 0,'0'0'0,"59"0"62,40 0-62,120-20 16,19 20-1</inkml:trace>
  <inkml:trace contextRef="#ctx0" brushRef="#br0" timeOffset="24897.12">43934 14089 0,'0'0'0,"60"0"16,-1 0-1,1 99 1,-1 1 0,-59 19-1,0-80 1,-20 41-1,20-61-15,0 21 16,0 40 0,0-41-1,0-19 1,0 20 15,-39 39-15,39 0-1,-40-39 1,40 0 0,59-40-1</inkml:trace>
  <inkml:trace contextRef="#ctx0" brushRef="#br0" timeOffset="25391.83">44867 14109 0,'-20'0'32,"20"20"-1,0 19-15,20-39-1,-20 60 173</inkml:trace>
  <inkml:trace contextRef="#ctx0" brushRef="#br0" timeOffset="25616.23">44510 14803 0,'0'-39'62,"59"-21"-46</inkml:trace>
  <inkml:trace contextRef="#ctx0" brushRef="#br0" timeOffset="26065.03">44946 14069 0,'0'60'62,"0"-21"-62,0 1 16,0 20-16,40-1 15,-1 60 1,21 0 0,-20-39-1,-1-41 1,-39 1 15,-79-40 16,39 0-31,1 40-16,-1-40 15,-59 0 1,59 0 0</inkml:trace>
  <inkml:trace contextRef="#ctx0" brushRef="#br0" timeOffset="26253.52">45204 14208 0,'60'0'31,"-21"0"-16,21-40 1,-60 1 0</inkml:trace>
  <inkml:trace contextRef="#ctx0" brushRef="#br0" timeOffset="36143.83">15319 14248 0,'0'20'109,"0"39"-93,0 40-16,-39 20 16,39 1-16,0-21 15,-40 20 1,40 59 0,0 1-1,0 59 1,0-158-1,0-21 1,0 20 0,20-39-1,20-40 110,19 0-109,-19 0-16,-1 0 16,21 0-16,99 40 15,39-40 1,60 0-1,20 0 1,436 0 0,-237 0-1,-160 0 1,20 0 15,100 0-15,-100-40-1,1-19 1,-21 59 0,20-60-1,21 60 1,-140 0 0,60 0-1,19-59 1,61 59-1,-180 0 1,1 0 0,-1 0-1,41 0 1,138 0 0,-119 39 15,-119-39-16,0 0 1,179 0 0,-139-20-1,-21 20 1,-38 0 0,-21 20-1,119-20 1,-19-39-1,-60 39 1,20 0 0,99 0-1,0 0 1,0 0 0,-59 0 15,-40 0-16,0 0 1,-40 0 0,-20 0-1,21 39 1,98-39 0,-99 40-1,-19-40 1,-1 0-1,0 40 1,-19-40 0,-1 39-1,41-39 1,-21 0 15,40 40-15,-99-40-1,59 0 1,-19 0 0,-20 0-1,-1-20 17,1-20-17,0 40 1,19-39-1,-19 39 1,-40-40 31,0-39-31,40-21-16,19-19 31,-59-20-16,0-39 1,40-100 0,-1 159-1,-39 40 1,40 39 0,-40-20-1,0 21 1,0-1 15,40-19-15,-40 19 15,-20 40 63,-40 0-79,21-40 1,-1 40-16,0 0 0,-19 0 16,-100-59-1,-79 59 1,20-40-1,-40-20 1,119 1-16,-119 19 16,0 40-1,-20-59 17,-99 59-17,-179 0 1,160 0-1,-1 0 1,20 39 0,-159 21-1,278-1 1,20-59 0,-20 0-1,-60 40 1,-158 79-1,119-119 1,20 60 0,-1-1-1,179 1 1,-178-1 0,20-59-1,-60 40 1,19-40-1,100 0 1,-119 59 0,119 1-1,0 0 1,0-21 0,-79-39-1,178 60 1,40-60-1,-20 39 1,80-39 0,-21 0-1,21 0 17,-1 0-17,-19 0 1,19 0-1,1 0 1,-20 0 0,19 0-1,-19 0 1,59 0 0,-20 0-1,-19-19 1,39 19 15,-20-40-15,-39 0-1,39 1 17,-59-1-17,0 0 1,59 0-1,0 40 1,40-39 31,-39 39-31,-1 0 62,-40 0-63</inkml:trace>
  <inkml:trace contextRef="#ctx0" brushRef="#br0" timeOffset="50369.23">19368 18157 0,'0'99'32,"0"60"-32,0 79 15,0 20-15,0 179 16,0-199 0,0-179-1,39 21 1,-39-120-1,0-79-15</inkml:trace>
  <inkml:trace contextRef="#ctx0" brushRef="#br0" timeOffset="50652.48">19883 19209 0,'0'0'0,"0"39"0,40 21 15,0 19-15,79-79 32,-20-119-17,80-258 1,-120 80 0,-59 158-1,-119 139 1,-20 79-1,-39 80 1,138-60 0,-39-59-1</inkml:trace>
  <inkml:trace contextRef="#ctx0" brushRef="#br0" timeOffset="52337">19963 18772 0,'0'-40'63,"0"80"15,0 20-63,0 19 1,-40-79-16,40 60 16,0-21-16,-40 1 15,40 0 1,0 19 0,20 1-1,20-21 1</inkml:trace>
  <inkml:trace contextRef="#ctx0" brushRef="#br0" timeOffset="56457.62">19725 17959 0,'0'-40'0,"-20"40"16,-20-40 0,0 40-1,-19 0 1,19 0 0,-39 0-1,-60 20 1,20 59-1,-60 41 1,-118 78 0,158-59-1,20 39 1,39 1 0,80 99-1,0-100 1,40 1-1,79-20 1,60 19 0,198 120-1,-99-159 17,-21-80-17,-78 1 1,158-60-1,-59-99 1,60-40 0,-41-119-1,-59-79 1,-158 178-16,-21-218 16,21 0-1,-80 158 1,-100 21-1,-435-179 1,39 218 0,178 159 15,60 40-15,99 19-1,80-59-15,-20 60 16</inkml:trace>
  <inkml:trace contextRef="#ctx0" brushRef="#br0" timeOffset="60311.46">23773 18435 0,'0'0'0,"0"159"0,0 19 15,0-19-15,0 79 16,0-139 15,39-59-15,41 0-1,-21-40 1,41-80 0,-100 21-16,39-60 15,-39 39 1,-39 21-1,-120 19 1,139 40 0,-59 20-1,79 20 17,59-40-32</inkml:trace>
  <inkml:trace contextRef="#ctx0" brushRef="#br0" timeOffset="60593.71">24348 17859 0,'0'239'31,"0"-160"-31,0 0 0,0-59 16,0 20-1,40-60 1</inkml:trace>
  <inkml:trace contextRef="#ctx0" brushRef="#br0" timeOffset="60845.04">24646 18197 0,'0'0'16,"40"119"-16,39 0 15,-39-119 1,39-60-1,0-98 1,-19-1 0,-60 119-16,-60 0 15,-19 40 1,-20 120 0,-60 118-1,119-60 1</inkml:trace>
  <inkml:trace contextRef="#ctx0" brushRef="#br0" timeOffset="61444.94">23912 18177 0,'-40'79'16,"40"-19"-16,-40 39 16,40-39-1,0 59 1,0 0-16,0 0 16,0 39-16</inkml:trace>
  <inkml:trace contextRef="#ctx0" brushRef="#br0" timeOffset="63879.53">19784 21213 0,'40'40'0,"19"39"16,-19 60 0,20 0-16,59 20 15,-80-120-15,41 41 32,-1-41-17,-79 1 1,0 20 15</inkml:trace>
  <inkml:trace contextRef="#ctx0" brushRef="#br0" timeOffset="64185.21">20241 21372 0,'0'20'47,"-20"19"-47,20 21 15,-99 39-15,39 40 16,-79 59 0,40-19-1,59-120 1,80-59 0</inkml:trace>
  <inkml:trace contextRef="#ctx0" brushRef="#br0" timeOffset="64381.68">20518 21848 0,'0'0'0,"0"60"0,0-1 16,0 60-1,0-59 1,0 19 0</inkml:trace>
  <inkml:trace contextRef="#ctx0" brushRef="#br0" timeOffset="66039.78">21868 21153 0,'20'0'0,"19"60"16,21-1-16,19 21 15,1 19-15,19 100 16,-20-41-1,-39-19 17,19-79-32,-59-120 31</inkml:trace>
  <inkml:trace contextRef="#ctx0" brushRef="#br0" timeOffset="66216.32">22344 21272 0,'0'0'0,"0"20"16,-59 20-16,19 20 15,-159 198 1,100-100 0,60-118-1,39 0-15</inkml:trace>
  <inkml:trace contextRef="#ctx0" brushRef="#br0" timeOffset="66466.64">22503 21650 0,'79'0'16,"-158"0"-16,198 19 16,-60 100-1,-59-19 1,0 19-1,-19-80 1,19 1 0,19-40 15,41 0-15,-60-20-16,59 20 15,80-59 1</inkml:trace>
  <inkml:trace contextRef="#ctx0" brushRef="#br0" timeOffset="67095.98">23455 21570 0,'40'0'31</inkml:trace>
  <inkml:trace contextRef="#ctx0" brushRef="#br0" timeOffset="67245.59">24011 21570 0,'40'0'47</inkml:trace>
  <inkml:trace contextRef="#ctx0" brushRef="#br0" timeOffset="67398.17">24567 21550 0,'0'20'0,"19"-20"15,21 0 32</inkml:trace>
  <inkml:trace contextRef="#ctx0" brushRef="#br0" timeOffset="70886.95">20618 17740 0,'0'0'0,"0"-39"16,-60 39-1,20-40 1,1 40 0,-1-40-1,-19-19 1,19 59-16,0 0 15,-79-40 1,40 40 0,-1 0-1,-19 0 1,-79 0 0,-21 40-1,60-40 16,-59 39-15,39 41 0,80-1-1,-21 20 1,21 40 0,-20 0-1,-40 79 1,60-59-1,19 20 1,0-60 0,21 40-1,-21 178 1,60-59 0,0 59-1,60-79 1,79 99 15,-40-158-15,40 39-1,0-40 1,0 1 0,-100-120-16,61 80 15,-21-20 1,60 0-1,-20-20 1,179 99 0,-21-139-1,-98-19 1,39 19 0,1-19-1,-100-60-15,218 59 31,20-59-15,-39 0 0,-21 0-1,1 40 1,-120-40 0,1 0-1,39-20 1,-79-59-16,20-20 15,-20-1 1,-60 41 0,-39-21-1,20-19 1,-21-99 0,-39 79-1,0-20 16,0-20-15,-99-119 0,-20 0-1,59 60 1,-59 20 0,20-40-1,-179-179 1,80 139-1,39 60 1,20 59 0,-79-99-1,0 119 1,-100-79 0,-39 19-1,-60 21 16,-59 39-15,218 40 0,79 39-1,1-39 1,-21 39 0,120 1-1,0 59 1,-21 0-1,-38 0 1,78 40-16</inkml:trace>
  <inkml:trace contextRef="#ctx0" brushRef="#br0" timeOffset="72407.42">26472 19526 0,'0'0'0,"59"0"47,-19 0-47,19 0 16,-19 0-16,20 20 15,59-20 1,20 60-1,-100-60-15,41 39 16</inkml:trace>
  <inkml:trace contextRef="#ctx0" brushRef="#br0" timeOffset="73005.33">26273 19487 0,'-79'39'32,"79"-19"-1,0 59-31,79-39 15,-39 0 1,-1 0-16,61 59 16,-21-20-1,-39-39-15,39 39 16,1-39 0,-80 19 15,39 1-16,-59 39 1,-99 0 0,-79 40-1,-1-20 1,80-39 0,80-80-1,118 0 32,80 0-31,39 0-1,40 0 1,-19 0 0,-120 0 15,-59 0-16,-40 39 1,-40-39-16</inkml:trace>
  <inkml:trace contextRef="#ctx0" brushRef="#br0" timeOffset="73972.78">26809 19546 0,'0'0'0,"-40"20"16,40 39-1,0 100-15,-59 397 16,59-40 0,119-318-1,40-198 1,19-119-1,-138-218 1,-40 59 0,-218 80-1,-60 198 1,-278 218 15,100 318-15,-21 138-16</inkml:trace>
  <inkml:trace contextRef="#ctx0" brushRef="#br0" timeOffset="74355.75">24547 23515 0,'0'0'0,"79"0"47,0 0-32,41 0-15,177 40 16,-118-40 0,-140 0-1,1 0 1,-60 0-16</inkml:trace>
  <inkml:trace contextRef="#ctx0" brushRef="#br0" timeOffset="74672.9">24527 23475 0,'0'80'31,"0"-21"-16,0 20 1,-60 219 0,21 0-1,39-179-15,0 40 16,0-100 0,39 20-1,1-79 1,139 40-1,-80-40 1,-20 0 0,1-20-1,-41-59 1</inkml:trace>
  <inkml:trace contextRef="#ctx0" brushRef="#br0" timeOffset="74856.92">24606 24229 0,'0'0'0,"-39"0"15,98 0 17,40 0-17,20 0-15,40 0 16,-40 0-1</inkml:trace>
  <inkml:trace contextRef="#ctx0" brushRef="#br0" timeOffset="75123.2">25579 23574 0,'0'0'0,"0"-39"16,-20 39-16,20 20 31,-60 59-31,-59 298 16,60 99 0,59-218-1,59-139 1,21-79-1,-41-40-15,1 0 16</inkml:trace>
  <inkml:trace contextRef="#ctx0" brushRef="#br0" timeOffset="75323.69">25718 24209 0,'79'80'31,"-39"19"-31,19-39 16,1 39-16,59 59 15,-20-78 1,-79-80 0,19 0-1</inkml:trace>
  <inkml:trace contextRef="#ctx0" brushRef="#br0" timeOffset="75590.98">26035 24011 0,'0'0'15,"0"20"16,0 0-15,-40 59-16,40-19 16,-79 118-1,-60 100 1,40-119 0,99-120-16,40-58 31</inkml:trace>
  <inkml:trace contextRef="#ctx0" brushRef="#br0" timeOffset="76107.61">26730 24467 0,'0'80'15,"-80"-21"-15,80 1 16,-40 79 0,40-100-1,0 1-15,100-119 31</inkml:trace>
  <inkml:trace contextRef="#ctx0" brushRef="#br0" timeOffset="76308.07">27662 23733 0,'0'0'15,"0"119"-15,0 80 0,0-41 16,-40 180 0,60-180-1,60-118 1</inkml:trace>
  <inkml:trace contextRef="#ctx0" brushRef="#br0" timeOffset="76474.13">27444 24309 0,'0'0'16,"20"0"15,39 0-15,40 0-1,298 0 1,-238 0-1</inkml:trace>
  <inkml:trace contextRef="#ctx0" brushRef="#br0" timeOffset="76774.33">28158 23932 0,'238'297'16,"-119"-118"-16,-39-40 15,19 79 1,40 0 0</inkml:trace>
  <inkml:trace contextRef="#ctx0" brushRef="#br0" timeOffset="76958.35">28813 24229 0,'0'0'0,"-59"60"16,19 39-16,-20 0 15,-79 100 1,80-41 0,59-118-1,20-40-15</inkml:trace>
  <inkml:trace contextRef="#ctx0" brushRef="#br0" timeOffset="77208.69">28694 24745 0,'0'0'0,"179"0"15,-140 0 1,41-40 0,-41 40-1,-39 100 1,0 78-1,0-79 1,0-59 15,60-40-15,-20 0 0,59-20-1,-20-19-15</inkml:trace>
  <inkml:trace contextRef="#ctx0" brushRef="#br0" timeOffset="77558.77">29647 24130 0,'0'357'16,"0"-198"0,-60-20-16,60 39 15,0-138 1,20 0-16</inkml:trace>
  <inkml:trace contextRef="#ctx0" brushRef="#br0" timeOffset="77725.32">29428 24547 0,'40'39'32,"39"-39"-32,40 0 15,20 0-15,-20 0 16,0 0-16</inkml:trace>
  <inkml:trace contextRef="#ctx0" brushRef="#br0" timeOffset="77853.98">30321 24626 0,'40'0'31,"19"0"-16</inkml:trace>
  <inkml:trace contextRef="#ctx0" brushRef="#br0" timeOffset="78026.52">30798 24646 0,'0'0'0,"79"0"0,-20 0 15,-19 0 17,-40-40-17</inkml:trace>
  <inkml:trace contextRef="#ctx0" brushRef="#br0" timeOffset="78476.32">31194 23832 0,'0'0'0,"100"60"31,-21 39-31,20 100 16,-99 118 0,-79 219-1,-199-40 1,139-278-16,0-39 0</inkml:trace>
  <inkml:trace contextRef="#ctx0" brushRef="#br0" timeOffset="79627.25">27186 24249 0,'20'0'94,"19"0"-78,1 0-16,0 60 15,19-60-15,60 0 16,20 0 0,20 0-1,-119 39 1,-1 1 15</inkml:trace>
  <inkml:trace contextRef="#ctx0" brushRef="#br0" timeOffset="81628.95">24467 25579 0,'0'0'0,"20"0"78,40 0-78,39 0 16,-40 0-16,1 0 15,-20 0-15,39 0 31,-79 39-15,-20-39-16</inkml:trace>
  <inkml:trace contextRef="#ctx0" brushRef="#br0" timeOffset="81945.62">24586 25618 0,'-39'100'31,"39"-41"-15,0 20-16,-60 179 15,60 0 1,0-79 0,0-120-1,20-19 16,79-40-15,-19 0 0,-1 0-1,-19 0 1,-21-20 0,-39-59-1</inkml:trace>
  <inkml:trace contextRef="#ctx0" brushRef="#br0" timeOffset="82129.64">24626 26233 0,'40'0'47,"19"0"-47,41 0 15,-21 0 1,80-39-16</inkml:trace>
  <inkml:trace contextRef="#ctx0" brushRef="#br0" timeOffset="82429.36">25400 25519 0,'0'79'15,"-20"1"-15,20 59 16,0 19-1,0 239 1,20-99 0,79-199-1,-59-99-15,19 0 16,-59-119-16</inkml:trace>
  <inkml:trace contextRef="#ctx0" brushRef="#br0" timeOffset="82629.83">25817 25916 0,'99'198'31,"-40"-98"-31,-19-61 0,59 100 31,-39-99-15,-1 39-16</inkml:trace>
  <inkml:trace contextRef="#ctx0" brushRef="#br0" timeOffset="82813.34">26154 25777 0,'0'0'0,"-159"258"32,80-119-32,-40 159 15,119-259 1,20-39 0</inkml:trace>
  <inkml:trace contextRef="#ctx0" brushRef="#br0" timeOffset="82996.85">26491 26372 0,'0'119'31,"0"-39"-31,0-21 0,40 1 16,-40 39-1</inkml:trace>
  <inkml:trace contextRef="#ctx0" brushRef="#br0" timeOffset="83463.6">26849 25718 0,'79'138'31,"-39"-19"-31,-40 1 16,59 137-1,-59-98 1,0-119 0,-59 19-1,19-59-15,0 0 16</inkml:trace>
  <inkml:trace contextRef="#ctx0" brushRef="#br0" timeOffset="83713.92">27742 25896 0,'0'0'0,"0"40"0,0 59 15,0 139 1,-40-139-16,40 60 16,59-99-1</inkml:trace>
  <inkml:trace contextRef="#ctx0" brushRef="#br0" timeOffset="83897.45">27503 26253 0,'0'0'0,"20"0"46,40-39-46,39 39 0,-39 0 16,-21 0 0,1 19-16</inkml:trace>
  <inkml:trace contextRef="#ctx0" brushRef="#br0" timeOffset="84264.47">28714 25718 0,'59'0'31,"21"0"-31,118 0 16,21 19-1,-81-19 1,-138 40 0</inkml:trace>
  <inkml:trace contextRef="#ctx0" brushRef="#br0" timeOffset="84564.67">28853 25757 0,'-40'40'32,"40"19"-32,-59 80 15,19 199 1,40-219-16,0 59 16,0-78-1,20-41 1,79-59-1,40 40 1,20-40 0,-60-20-1,-59-79 17,-40 59-32</inkml:trace>
  <inkml:trace contextRef="#ctx0" brushRef="#br0" timeOffset="84732.22">28853 26253 0,'0'0'0,"59"0"32,21 0-17,178-39 1,-60 39-1</inkml:trace>
  <inkml:trace contextRef="#ctx0" brushRef="#br0" timeOffset="85015.97">29686 25797 0,'0'99'16,"0"0"-1,-39 20-15,39 239 16,39-21-1,41-178 1,-1-80-16,-39-79 16</inkml:trace>
  <inkml:trace contextRef="#ctx0" brushRef="#br0" timeOffset="85231.39">30182 25936 0,'238'297'15,"-158"-158"1,-1-39-16,140 58 16,-120-118-1,-99 0 1</inkml:trace>
  <inkml:trace contextRef="#ctx0" brushRef="#br0" timeOffset="85398.96">30639 25718 0,'0'0'0,"0"19"0,-80 61 15,1 98 1,-40 60-1,20 1 1,59-120 0</inkml:trace>
  <inkml:trace contextRef="#ctx0" brushRef="#br0" timeOffset="85832.81">30639 26432 0,'79'0'31,"-59"0"-31,20 0 16,-1 0 0,1 20-16,-40 39 15,-20 60 1,-19-79-1,39-20 1,19-20 31,41 0-31,59 0-1,-99 0-15</inkml:trace>
  <inkml:trace contextRef="#ctx0" brushRef="#br0" timeOffset="86066.19">31492 25797 0,'60'278'31,"39"-100"-31,-40 179 16,-59-138 0,-79-60-1,-120-40 17,21-119-32</inkml:trace>
  <inkml:trace contextRef="#ctx0" brushRef="#br0" timeOffset="89952.88">30619 27027 0,'0'0'0,"-60"0"15,21 80 1,-61-41 0,81 1-1,-21-40 1,40 20 46,0 19-46,20-39 203,19 60-204,21-60 1,0 0 0,-60 20-16,59-20 15,20 0 1,-59 0 15,20 0 47,-40-40-62,0-39-1,0 39 1,0 20-16,0-19 0,0-1 16,-20 0-1,20-39 1,-40 79 0,-19 0-1</inkml:trace>
  <inkml:trace contextRef="#ctx0" brushRef="#br0" timeOffset="91487.31">23297 25916 0,'0'0'0,"0"238"32,0-178-32,0-1 0,0-19 31,0 19-16</inkml:trace>
  <inkml:trace contextRef="#ctx0" brushRef="#br0" timeOffset="92204.42">23297 25579 0,'19'0'16,"-19"39"15,0 61-15,0-41-1,0 20-15,-39 140 16,-1 39 0,40-100-1,0-118-15,0 0 16</inkml:trace>
  <inkml:trace contextRef="#ctx0" brushRef="#br0" timeOffset="92554.49">23634 26154 0,'0'0'16,"0"20"-16,0 59 0,0 20 15,40 1 1,19-61-1,1 1 1,39-159 0,-40-40-1,-59 60 1,-39 20 0,-1 79 15,-20 0-31,-39 0 15,-40 158 1,0-39 0,100-59-1,59-60 1,-20-20-16</inkml:trace>
  <inkml:trace contextRef="#ctx0" brushRef="#br0" timeOffset="93543.86">20320 25638 0,'79'0'16,"-19"0"-16,-1 0 15,41 0 1,58-20-1,-118 20 1,0 0 0,-60 0 15,-20 0-31</inkml:trace>
  <inkml:trace contextRef="#ctx0" brushRef="#br0" timeOffset="93940.32">20399 25559 0,'0'59'16,"0"21"-1,-59 138 1,19 60 0,-59 0-1,99-199 1,0 20 0,59-59-1,-39-40 1,20 0-1,0 0 1,118 59 0,-78-59-1,-40 0 1,19-19 15</inkml:trace>
  <inkml:trace contextRef="#ctx0" brushRef="#br0" timeOffset="94172.7">20399 26392 0,'0'0'0,"20"0"46,20 0-46,99 0 16,-80 0 0,21 0-1,-41 0 1</inkml:trace>
  <inkml:trace contextRef="#ctx0" brushRef="#br0" timeOffset="94423.03">21015 25817 0,'0'0'16,"-20"0"0,20 139-1,-60 178 1,1 140-1,59-259 1,0-119 0,19-39-1,101-60 1</inkml:trace>
  <inkml:trace contextRef="#ctx0" brushRef="#br0" timeOffset="94806.51">21292 26134 0,'0'0'0,"20"20"31,40 40-15,19 59-1,0 0 1,21-40 0,-100-39-16,39 19 15,1-59 1,-40 40 0</inkml:trace>
  <inkml:trace contextRef="#ctx0" brushRef="#br0" timeOffset="95013.96">21769 26114 0,'0'0'0,"-40"20"16,0 20-16,-39 39 15,-60 80 1,40 20-1,99-120 1,79-99 0</inkml:trace>
  <inkml:trace contextRef="#ctx0" brushRef="#br0" timeOffset="95207.43">22146 25876 0,'0'20'0,"39"40"16,-39 39-16,60 79 16,-20 100 15,-40-99-15,0-1-1,-100-78 1,80-100-16</inkml:trace>
  <inkml:trace contextRef="#ctx0" brushRef="#br0" timeOffset="95708.12">22939 25896 0,'60'0'47,"-20"0"-47,19 0 15,40 0 1,-19 0 0,-41 0-1,-39 20-15</inkml:trace>
  <inkml:trace contextRef="#ctx0" brushRef="#br0" timeOffset="95924.54">22920 26154 0,'19'0'47,"41"40"-47,-20-40 16,-1 0 15,21 0-31</inkml:trace>
  <inkml:trace contextRef="#ctx0" brushRef="#br0" timeOffset="100428.12">32623 26273 0,'40'0'16,"59"60"-1,-39-60 1,39 79-16,-20-79 16,-19 40-1,39-1 1,-59 1-16</inkml:trace>
  <inkml:trace contextRef="#ctx0" brushRef="#br0" timeOffset="100581.72">32683 26730 0,'0'0'0,"39"0"31,61 0-15,257 0 0,-159-20-1</inkml:trace>
  <inkml:trace contextRef="#ctx0" brushRef="#br0" timeOffset="100832.56">33834 25896 0,'0'60'15,"0"19"-15,-40 60 16,-39 178 0,19-19-1,60-139 1,0-119-16,20-40 16,-20-20-1</inkml:trace>
  <inkml:trace contextRef="#ctx0" brushRef="#br0" timeOffset="101145.72">34032 26610 0,'40'80'16,"-40"-40"-1,39-40 1,41-20-1,59-159 1,-20-19 0,-139 158-1,-20-20 1,-19 80 0,-60 79-1,79-59 1,-39 0-1,39 0 1,119-1 0</inkml:trace>
  <inkml:trace contextRef="#ctx0" brushRef="#br0" timeOffset="101396.05">34727 26253 0,'0'40'16,"0"19"-1,59 41-15,-59-41 16,79 21-1,-19 19 1,0-59 0,19-40-16</inkml:trace>
  <inkml:trace contextRef="#ctx0" brushRef="#br0" timeOffset="101562.6">35064 26273 0,'-60'60'16,"21"-1"-16,-21 21 16,-99 98-1,120-118-15,-1-21 16,40 1 0</inkml:trace>
  <inkml:trace contextRef="#ctx0" brushRef="#br0" timeOffset="102112.64">35639 26075 0,'0'20'31,"40"-20"-31,-40 59 16,40-59-16,-40 40 16,0 19-1,0 1 1,-40-21 0,0 41-1,40-21 1,0 80-1,20-79 1,40-20 0,-60-1 15,-80 41-15,41-41-16,-1 21 31,0-60-16,40 40-15</inkml:trace>
  <inkml:trace contextRef="#ctx0" brushRef="#br0" timeOffset="102235.82">35858 26849 0,'0'0'0,"-20"19"46</inkml:trace>
  <inkml:trace contextRef="#ctx0" brushRef="#br0" timeOffset="102562.93">36314 26313 0,'0'0'0,"-40"39"15,40 21 1,-39 0-16,39-41 16,0 61-1,59-41 1,60 21 0,-79-20-1,-40-1 1,0 1-1,-40 39 1,-39-19 0,19-60-1,1 0 1,19-99 0</inkml:trace>
  <inkml:trace contextRef="#ctx0" brushRef="#br0" timeOffset="102696.59">36453 26313 0,'0'0'0,"40"0"15,19 0 1,21 0 0</inkml:trace>
  <inkml:trace contextRef="#ctx0" brushRef="#br0" timeOffset="103097.03">37048 26551 0,'40'0'31,"0"0"-31,-1 0 16,1 20-1,39-20 1,-79 39-16,40-39 0</inkml:trace>
  <inkml:trace contextRef="#ctx0" brushRef="#br0" timeOffset="103280.53">36989 26829 0,'0'0'0,"59"0"46,1 0-30,19 0-16,120-40 16,-140 40-1</inkml:trace>
  <inkml:trace contextRef="#ctx0" brushRef="#br0" timeOffset="103964.75">37782 26214 0,'60'0'47,"0"19"-47,-41-19 15,41 60-15,-20 19 16,-40 1-1,-20 19 1,-79 0 0,39-39-1,60-1 1,20 1 15,39 19-15,-59-39-16,40-40 15,-40 20 1,-20 99 0,-99-40-1,20-39 1,99-80 15,79-59-31</inkml:trace>
  <inkml:trace contextRef="#ctx0" brushRef="#br0" timeOffset="104281.9">38537 26114 0,'-20'40'15,"20"0"-15,-40-1 16,40 100-1,20-39 1,119 19 0,-100-100-1,-19-19 1,-20 80 0,-39-1-1,-21-19 1,-19-60-1,19 0 1,1 0 0,-1 0-1</inkml:trace>
  <inkml:trace contextRef="#ctx0" brushRef="#br0" timeOffset="104481.36">38576 26233 0,'0'0'0,"119"0"31,-99 0-31,60-39 16,-41 39-1,1 0 1</inkml:trace>
  <inkml:trace contextRef="#ctx0" brushRef="#br0" timeOffset="109599.8">21213 14367 0,'0'20'93,"0"0"-93,0-1 0,0 1 16,0 0-16,0 0 0,20 139 16,-20-1-1,0 1 1,0-139-16,0 79 15,-20-19 1,20-61 15,0 21-15,0 20 0,0 59-1,0 20 1,0-40 15,0-40-15</inkml:trace>
  <inkml:trace contextRef="#ctx0" brushRef="#br0" timeOffset="111164.17">21213 14168 0,'0'20'94,"0"0"-78,0 0-16,0 0 0,20 20 15,-20-21-15,20 61 16,-20-60 0,19-1-1,-19 1 1,0 0-1,0 0 1</inkml:trace>
  <inkml:trace contextRef="#ctx0" brushRef="#br0" timeOffset="112758.47">21193 14208 0,'0'20'219,"0"0"-219,0 0 16,20-20-16,-20 20 0,20-1 0,-20 21 15,20 20 1,-20-41 0,0 1 15</inkml:trace>
  <inkml:trace contextRef="#ctx0" brushRef="#br0" timeOffset="121501.42">26392 22939 0,'-40'-79'16,"40"39"-1,-59 1 1,59-1-1,0 0 17</inkml:trace>
  <inkml:trace contextRef="#ctx0" brushRef="#br0" timeOffset="122163.17">26352 22701 0,'0'20'125,"0"20"-125,-39 39 16,-1-19-16,-19 39 16,19-40-16,-59 80 15,59-39 1,-20-61 0,60 1 15,40-40 0,20 0-31,-21 0 16,1 0-1,119 0 1,-80 0-16,80 0 16,-119 0-1,-1 0 1,-39-60 15,-79-59-15,-40 0-1,39 40 1,41 0-16,-1-21 31,0 61-15,40 58 31,20-19-32,-20 60-15</inkml:trace>
  <inkml:trace contextRef="#ctx0" brushRef="#br0" timeOffset="123353.51">28674 23019 0,'0'20'94,"-39"39"-79,-21 1-15,20 39 16,-19 0-16,-1 20 15,60-99 1,-39-20 15,58 0 1,41 0-17,-20 0 1,158 0-1,-99 0 1,-19 0 0,-41 0-1,-39-40 48,-39-39-63,-1 39 15,0-19-15,-99-80 16,100 59 0,-1 41-1,40 59 63,0 19-78</inkml:trace>
  <inkml:trace contextRef="#ctx0" brushRef="#br0" timeOffset="124471.56">30500 22880 0,'-20'40'94,"20"-1"-94,-60 1 16,21 39-16,-21-19 15,21-1-15,-61 140 32,61-160-17,39 1-15,39-40 78,1 0-78,0 0 16,39 0-16,-19 0 16,39 0-1,-20 0 1,-19 0-1,39-20 1,-59 20 0,-40-59 46,-40-21-62,-20 21 16,21 19-1,-1 1 1,0-41-16,1 40 16,39 1-1,-40 39 1,40-40 0,-40 40 30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36:54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39628 5259 0,'-20'79'62,"20"80"-46,0 39-16,0 40 15,-59 0-15,59-39 16,0-1 0,59-317 15,1-40-31</inkml:trace>
  <inkml:trace contextRef="#ctx0" brushRef="#br0" timeOffset="266.27">40283 5854 0,'0'0'0,"79"99"16,-39-39-16,0 59 16,19-119-1,-19 0 1,-1-80-1,41-356 1,-100 257 0,-99 100 15,40 79-15,-60 119-1,59 59 1,41-78-1,78-100-15</inkml:trace>
  <inkml:trace contextRef="#ctx0" brushRef="#br0" timeOffset="550.04">41434 5695 0,'59'139'16,"-19"-139"-1,-40 40-15,40-40 16,-1 0 0,41-238 15,-80-100-15,-40 239-1,-39 99 1,-1 0-1,80 60-15,-59 19 16,59-39 0,20 19-16</inkml:trace>
  <inkml:trace contextRef="#ctx0" brushRef="#br0" timeOffset="817.32">42366 5517 0,'0'0'0,"0"39"0,179 180 16,-119-180 0,-21-39-1,1 0 1,0-119 0,-40-238-1,-159 99 1,0 198-1,119 60 1,1 100 0,-1 78-1,60-78 1</inkml:trace>
  <inkml:trace contextRef="#ctx0" brushRef="#br0" timeOffset="1117.06">43359 5259 0,'0'0'0,"0"59"0,59 80 15,1 59 1,79 41 0,-1-200-1,-78-39 1,0-297-1,-60 19 1,-139 40 0,0 119-16,0 119 15,99 119 17,40 119-17,0-159-15</inkml:trace>
  <inkml:trace contextRef="#ctx0" brushRef="#br0" timeOffset="1433.72">44549 5259 0,'139'436'31,"-99"-297"-31,19-40 0,-19-59 16,99-40-1,0-218 1,-80 39-16,-59-99 16,-99 80-1,-179 59 1,120 139-1,58 59 1,100 120 15</inkml:trace>
  <inkml:trace contextRef="#ctx0" brushRef="#br0" timeOffset="1800.74">45522 5338 0,'0'0'0,"79"119"0,40 0 31,-79-119-31,-1 40 0,61-40 31,58-258-15,-98-20 0,-60 179-16,-79-40 15,-41 99 1,41 40-1,-40 119 1,119-59 0,-40-60-1</inkml:trace>
  <inkml:trace contextRef="#ctx0" brushRef="#br0" timeOffset="6404.62">33536 6310 0,'0'0'0,"59"0"16,41 0-16,356 0 15,258-119 1,279-20 0,336 40-1,-218 40 1,-793 59 0,79-60-1,-238 60 1,-120 0-1,-98 0 1,-80-79-16</inkml:trace>
  <inkml:trace contextRef="#ctx0" brushRef="#br0" timeOffset="6955.14">35143 6548 0,'0'0'0,"0"40"31,0 59-16,0 259 1,0-41 0,0-238-16,0 40 15,20-119 1</inkml:trace>
  <inkml:trace contextRef="#ctx0" brushRef="#br0" timeOffset="7188.52">35719 7124 0,'278'238'31,"-219"-238"-31,-19 40 16,-1-40-16,1-80 31,-40-118-15,-20-20-1,-178 118 1,119 120 0,19 119-1,60 20 1</inkml:trace>
  <inkml:trace contextRef="#ctx0" brushRef="#br0" timeOffset="7338.12">36612 7045 0,'0'0'0,"0"19"31,39-19-15,-39 40 0</inkml:trace>
  <inkml:trace contextRef="#ctx0" brushRef="#br0" timeOffset="7488.72">37148 7025 0,'39'20'15,"1"-20"-15,-40 39 16,40-39 0,-1 0-1,-39-79-15</inkml:trace>
  <inkml:trace contextRef="#ctx0" brushRef="#br0" timeOffset="7888.68">37604 6687 0,'79'60'32,"-39"-60"-17,0 0 1,-40-40-1,39-99 1,-39 80 0,-20-21-1,-19 80 1,39 40 0,20 119-1,79-40 1,0-119-1,0-99 1,-59 19 0,-40 41-1,0-1-15,-20 40 32</inkml:trace>
  <inkml:trace contextRef="#ctx0" brushRef="#br0" timeOffset="8017.34">38398 6370 0,'-20'-40'46,"-20"40"-30</inkml:trace>
  <inkml:trace contextRef="#ctx0" brushRef="#br0" timeOffset="8356.43">35858 4405 0,'0'-39'46,"39"39"1,41 0-47,-21 19 16,1-19-16,39 60 16,80-20-1,-120-40-15</inkml:trace>
  <inkml:trace contextRef="#ctx0" brushRef="#br0" timeOffset="10491.27">41176 7938 0,'0'19'16,"0"61"0,0 78-16,0 160 15,0-40 1,0-139 0,119-100-1,-79-39-15</inkml:trace>
  <inkml:trace contextRef="#ctx0" brushRef="#br0" timeOffset="10874.76">43537 7878 0,'0'0'0,"40"0"0,19 0 15,100 20 1,-79 39 0,-41 140-1,-39-21 1,-39-78-1,-1-61 1,40 1 15,20-40-15,59 40 0,60-40-1,139-159 1,-139 80-16</inkml:trace>
  <inkml:trace contextRef="#ctx0" brushRef="#br0" timeOffset="11191.93">45323 7699 0,'139'0'15,"-99"0"1,-1 0-16,1 20 15,-40 119 1,0-40 0,0-59 15,0 0-15,40-1-1,-40 1 1,0 99-1,-20-20 1,-40 0 0,60-20-1,20-99 1</inkml:trace>
  <inkml:trace contextRef="#ctx0" brushRef="#br0" timeOffset="11426.32">46871 7422 0,'-40'218'16,"40"-178"-1,0-1-15,60 1 16,19-40-1,100 59 1,-120-59-16,80-39 16</inkml:trace>
  <inkml:trace contextRef="#ctx0" brushRef="#br0" timeOffset="11575.92">47228 7560 0,'0'0'0,"-40"100"0,-79 316 16,0 80 15,139-456-15,159-199-16</inkml:trace>
  <inkml:trace contextRef="#ctx0" brushRef="#br0" timeOffset="11860.16">47883 7461 0,'0'80'15,"0"19"1,0-40-16,0 21 16,59-41-1,1 21 1,39 19-1,-99 40 1,-59-39 15,-21-1-15,41 1 0,-1-80-1,40-239 1</inkml:trace>
  <inkml:trace contextRef="#ctx0" brushRef="#br0" timeOffset="11992.81">48022 7660 0,'40'-40'32,"39"40"-32,0 0 15,259-40 1</inkml:trace>
  <inkml:trace contextRef="#ctx0" brushRef="#br0" timeOffset="12326.43">49153 7223 0,'-99'318'32,"99"-160"-32,-99 140 15,118-199 1,61-99 0,-41 0-16,61-119 15,-61-20 1,-59 100 15,-59 39-15,-99 99-1,98 20 1,40-99-16</inkml:trace>
  <inkml:trace contextRef="#ctx0" brushRef="#br0" timeOffset="17263.9">43517 10200 0,'119'0'15,"-59"0"1,-20 0-16,19 20 15,40 19 1,-19 1 0,-80 39-1,0-19-15,-80 79 16,41-40 0,-1-59-1,60 118 1,59-118-1,1 20 1,-21 19 0,-59-39-1,0-21 17,-40 41-32,-79 19 15,40-39 1,39 20-1,40-21-15</inkml:trace>
  <inkml:trace contextRef="#ctx0" brushRef="#br0" timeOffset="17408.5">44430 11073 0</inkml:trace>
  <inkml:trace contextRef="#ctx0" brushRef="#br0" timeOffset="17748.1">44986 10259 0,'-40'20'16,"-19"20"-1,59 19-15,-80 41 16,80-1-16,-39 40 16,78-100-1,60 41 1,40-80-1,-99 39 1,20-39 0,-60 40-1,-100 39 17,-177 80-17,138-119 1,79 0-16</inkml:trace>
  <inkml:trace contextRef="#ctx0" brushRef="#br0" timeOffset="17914.16">45105 9882 0,'0'0'0,"59"0"47,21 0-47,-21 20 15,1-20 1,-60 40 0</inkml:trace>
  <inkml:trace contextRef="#ctx0" brushRef="#br0" timeOffset="18794.82">44430 10974 0,'40'0'62,"-40"39"32,-20-39 62,20 40-46</inkml:trace>
  <inkml:trace contextRef="#ctx0" brushRef="#br0" timeOffset="23324.38">42525 9346 0,'0'139'31,"0"-59"-31,0 39 15,0 59-15,0 60 0,40 159 32,-40-39-17,0-101 1,59-98 0,-59-60-1,0-59 1,40 0-1,-40 79 1,40 79 0,-40-138-1,39 19 1,-39-59 0,40 40-1,-40-1 1,60 1-1,-41-60 64,21 0-64,-40 39 1,99-39-16,-39 0 15,158 0 1,-99 0-16,159 0 16,119 0-1,59-39 1,140-21 0,-140 1-1,-99 59 1,-39 0-1,-140-40 17,-98-20-17,-21-39 1,-19 60 0,-40-1-1,79 0 1,-39 0 15,0-19-15,-1 59-1,-39-40 1,0 1-16,0-41 16,0-39-1,0-60 1,0-158-1,0 79 17,0 119-17,0 40 1,0-40 0,0 20-1,-19 0 1,19 79-1,0-19 1,0 19 0,-40 40-1,40-40 1,-40 40 0,40-39-1,-40 39-15,1-40 16,-1 0 15,-19 40-15,-41-39-1,-98-61 1,-20 21 0,-40 0-1,79 79 1,-19-40-1,-60 40 1,79-59 0,-79 19-1,60-40 1,-1 41 0,80 39-1,40-40 1,-40 40-1,-20 0 17,40 0-17,39 0 1,1 0 0,-60 20-1,-40 20 1,20-1-1,20-39 1,39 40 0,41 0-1,-61-40 1,61 0 15,-1 0 0,40 39 1,-40-39-17,1 0 95,-1 0-79,0 0-31,1 0 16,-41 0-1,41 0 1,39 40-16,-60-40 15,60 40 204,0-1-188,20-39-31,-20 40 16,0 0 15,0-1-15,0 21 0,40-20-16,-40 19 15,0 1 1,0-21-1,39-39 1</inkml:trace>
  <inkml:trace contextRef="#ctx0" brushRef="#br0" timeOffset="25898.54">38775 3274 0,'-60'-39'16,"-19"39"-16,-20 0 15,-159-40 1,-219 40 0,-39 0-1,-198 0 1,-477 178-1,497 21 1,-21 158 0,-98 219-1,158-140 1,417-237-16,-20 98 16,119-39-1,99 40 16,-19 79-15,59 218 0,0-337-1,20-79 1,119 19 0,-80-118-16,120 98 15,99-19 1,118 19-1,21-19 1,59-99 0,338-1-1,-179-59 1,99 0 0,377 0 15,-317-39-16,79-180 1,-79 80 0,20 20-1,-21-20 1,319 1 0,-438 38-1,-19-19 1,-60-20-1,-337 80-15,199-60 16,19 59 0,-59-39-1,0 39 1,19 60 0,219-79 15,-199-80-16,-158 60 1,-20-20 0,-179 79-16,100-59 15,-1-60 1,-19 1 0,-60 39-1,-80-20 1,21-20-1,-21 40 1,-39 40 0,-79-41-1,-40-18 1,-60-1 0,-98-40-1,-21 20 16,-178-39-15,-378 19 0,319 60-1,-21-20 1,-297 40 0,257-60-1,100 80 1,0-20-1,-20-1 1,-19 41 0,-100-1-1,218 1 1,-20 59 0,-198 0 15,238 0-16,20 0 1,60 0 0,59 40-1,-20-40 1,179 0-16,-100 0 16,-19 0-1,40 0 1,-41 0-1,100 0 1,40 0 0,-1 39-1,21-39 1,19 0 0,40 40 30,0 0-30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40:22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37009 17443 0,'0'19'109,"0"41"-109,0 19 16,0 21-16,-40-1 15,40 0 1,0-59-1,0-20 95,59-20-95,1 0 1,-20 0 0,19 0-16,1 0 15,-1 0 1,219 0 0,-119 0-1,-40 0 1,40 0-1,-80 0-15,100 0 16,39 0 0,60 0-1,-40 0 1,20 0 0,99 0-1,-99-20 1,0-40-1,59 60 17,219 0-17,-139 0 1,-40 0 0,-39 0-1,19 0 1,100 0-1,-179 0 1,0 40 0,-60-40-1,139 40 1,-158-40 0,39 59-1,80-59 1,-60 0-1,139 0 1,-139 0 15,20 40-15,-99-40 0,-60 0-1,-19 0 1,-1 40-1,20-40 1,-20 59 0,1-59-1,-40 0 17,-40-99 108,0 19-140,0 1 16,0-20-16,0 19 15,0-58 1,-80 157 125</inkml:trace>
  <inkml:trace contextRef="#ctx0" brushRef="#br0" timeOffset="1231.26">41513 14486 0,'0'0'0,"-40"-79"31,1 79-15,-1-60-16,0 20 15,-39 40 1,19 0-1,21 0 1,-1 80 15,40-41-31,0 1 16,0 39 0,0-19-16,0 158 15,-59 60 1,59-119-1,0-80 1,39-39 15,21-40 1,-21 40-32,41-40 15,39 0 1,-60-20-1</inkml:trace>
  <inkml:trace contextRef="#ctx0" brushRef="#br0" timeOffset="1448.67">41930 14684 0,'0'80'16,"0"-21"0,0 60-16,0 0 15,-40 139 1,40-178-16,0 39 16</inkml:trace>
  <inkml:trace contextRef="#ctx0" brushRef="#br0" timeOffset="1615.24">42406 15240 0,'0'20'31,"0"20"-31,-20 39 16,20-59-16,-39 39 15</inkml:trace>
  <inkml:trace contextRef="#ctx0" brushRef="#br0" timeOffset="1999.21">43458 14387 0,'0'258'31,"-40"-100"-31,-19 100 16,-1-59-16,60-1 0,-59 1 15,59-160 16,19-78-15,41-80-16</inkml:trace>
  <inkml:trace contextRef="#ctx0" brushRef="#br0" timeOffset="2248.56">43716 15002 0,'0'79'15,"0"-158"-15,59 317 16,1-139-1,39-99 1,20-178 0,-59-100-1,-80 20 1,-119 258 0,20 20-1,20 119 1,59-40 15</inkml:trace>
  <inkml:trace contextRef="#ctx0" brushRef="#br0" timeOffset="2482.92">44331 15081 0,'59'99'16,"-59"-59"-16,60 0 15,-20-40 1,-1-20 0,21-139-1,-1 60-15,-59-80 16,-138 140 15,98 39-31,-79 119 31,119-99-31</inkml:trace>
  <inkml:trace contextRef="#ctx0" brushRef="#br0" timeOffset="3149.66">45244 14565 0,'20'0'31,"19"0"-15,-19 0-16,20 0 16,39 0-1,-39 0 1,-40 20 15,0 20-15,0 0-1,0 79 1,0-20-16,-40 258 16,-19 40-1,19-139 1,40-179 0,-40-79 15,-39 0-16,39-20 1,-39 20 0,39-39-16,0 39 15</inkml:trace>
  <inkml:trace contextRef="#ctx0" brushRef="#br0" timeOffset="6169.19">42922 17026 0,'0'20'0,"0"99"15,0-40 1,-60 298-1,60-178-15,-59 118 16,59-158 0,0-60-1,20-99 1</inkml:trace>
  <inkml:trace contextRef="#ctx0" brushRef="#br0" timeOffset="7754.01">37842 20221 0,'0'0'0,"0"79"16,0 40-16,20 20 15,39 40 1,1-120-1,-1-138 1,21-80 0,-40-19-1,-60 78 17,-99 41-17,39 138 1,21 60-1,19 20 1,80-60-16</inkml:trace>
  <inkml:trace contextRef="#ctx0" brushRef="#br0" timeOffset="7889.65">38477 20737 0</inkml:trace>
  <inkml:trace contextRef="#ctx0" brushRef="#br0" timeOffset="8153.94">38914 20221 0,'0'0'0,"0"59"15,-40 21 1,40-1-16,0 80 16,20-60-1,99-59 1,-40 19-1,-39-59-15,19 0 16,1-119 15,-20 60-31</inkml:trace>
  <inkml:trace contextRef="#ctx0" brushRef="#br0" timeOffset="8320.5">39152 20419 0,'0'0'0,"0"80"16,-40 178 0,-20 158-1,60-336 1,0-41 0,20-138-16</inkml:trace>
  <inkml:trace contextRef="#ctx0" brushRef="#br0" timeOffset="8941.84">40481 20082 0,'20'0'16,"40"0"-1,-21 40 1,21-40-1,-20 59 1,-40-19 0,-20 19-1,20-19-15,0 0 16,-40 118 0,60-19-1,20-59 1,-40-21 15,0-19-31,-40-40 16,-79 0 15,0-20-15,119-79-16</inkml:trace>
  <inkml:trace contextRef="#ctx0" brushRef="#br0" timeOffset="9107.4">40541 20102 0,'0'99'16,"-80"139"-1,-39 20 1,80-99 0,-21-100-1</inkml:trace>
  <inkml:trace contextRef="#ctx0" brushRef="#br0" timeOffset="9238.06">40382 20737 0,'40'0'31,"19"20"-31,-19 19 16,79 41-1,-40-41 1,40-39-1,-79 0-15</inkml:trace>
  <inkml:trace contextRef="#ctx0" brushRef="#br0" timeOffset="9441.51">41037 20380 0,'40'0'32,"-1"0"-32,1 0 15,0 0 1,19-40 0,1-40-16</inkml:trace>
  <inkml:trace contextRef="#ctx0" brushRef="#br0" timeOffset="10089.29">41295 20181 0,'0'0'15,"-40"119"1,-39 159 0,19 178-1,60-416 1,0-60 31,0-19-32,-59 39 1,-1 0 0,60 19-1,0-58 17,40-61-32,79-78 15,198-179 1,-118 158-1,-80 160 1,-119-1 0,0 60-1,-79 119 1,-21-20 0,160-119 15,-1 0 0,-19 0-31,0 39 31,-60 80-15,-99 20 0,-40-20-1,60-119 1,59 0-1,40-59 1,20-1-16,79-39 16,100 0-1,-160 99 1,41 40 0,-80 59-1,0-59 1</inkml:trace>
  <inkml:trace contextRef="#ctx0" brushRef="#br0" timeOffset="10322.67">41692 20737 0,'0'0'0,"59"0"32,-19 0-32,0 0 15,-1 39 1,-39 80-1,-39-39 1,-1-40 0,-59-40-1,99-60 1,-40 0 0,40 1-1</inkml:trace>
  <inkml:trace contextRef="#ctx0" brushRef="#br0" timeOffset="10940.05">38120 22245 0,'0'0'0,"0"59"0,0 60 16,59 219-1,1-338 1,59 20 0,0-298-1,-79 0 1,-60 119 15,-59 120-15,39 39-16,0 39 15,0 60 1,40 1 0,40-100-16</inkml:trace>
  <inkml:trace contextRef="#ctx0" brushRef="#br0" timeOffset="11056.73">38795 22562 0,'0'40'31,"19"-40"-15,-19-40-16</inkml:trace>
  <inkml:trace contextRef="#ctx0" brushRef="#br0" timeOffset="11323.02">39350 22146 0,'0'0'16,"-20"119"-16,20 39 0,0-39 16,20 20-1,60-139 1,-1-39-1,-20-160 1,-59 179 0,-119 20-1,20 40 1,59 20 0</inkml:trace>
  <inkml:trace contextRef="#ctx0" brushRef="#br0" timeOffset="11774.32">40580 21808 0,'0'20'15,"60"20"1,0-40-1,-1 0 1,140 0 0,-160 0-1,-39 40 17,-59 19-32,-41 100 15,-296 377 1,336-437-1,60-179 17,119-39-32,20-39 15</inkml:trace>
  <inkml:trace contextRef="#ctx0" brushRef="#br0" timeOffset="11940.88">40898 22344 0,'0'79'0,"0"-158"0,40 357 15,-40-159 1,0-79-1,59-40 17,1 0-17,-60-20 1,0-20 0,0-59-1</inkml:trace>
  <inkml:trace contextRef="#ctx0" brushRef="#br0" timeOffset="12527.34">41394 21967 0,'40'0'0,"39"0"16,-39 0 0,-1 20-16,41 20 15,-40 19 1,-40 20 0,0-19-1,-20-20 1,20-1 31,20-39-32,-20 40 1,39 20 0,-59 138-1,-19-39 1,-1-120-1,40-138 17,0-40-17</inkml:trace>
  <inkml:trace contextRef="#ctx0" brushRef="#br0" timeOffset="12681.93">41612 21967 0,'0'0'0,"-39"119"16,-61 40 0,1 79-1,99-139 1,20-178 0</inkml:trace>
  <inkml:trace contextRef="#ctx0" brushRef="#br0" timeOffset="12808.59">41553 22364 0,'0'0'0,"79"-40"15,-79 60-15,60 79 16,-1-19 0,-19-41-1,19-39 1,-19 0-16</inkml:trace>
  <inkml:trace contextRef="#ctx0" brushRef="#br0" timeOffset="13091.83">41791 21788 0,'20'0'15,"19"40"-15,1-40 0,40 40 16,-41-40 0,21-40-1,-60-119 1</inkml:trace>
  <inkml:trace contextRef="#ctx0" brushRef="#br0" timeOffset="13758.56">42029 21610 0,'-79'0'16,"39"218"-1,-20 80 1,60-1 0,0-237-16,0-20 15,20-40 1,-20-20-1,0-139 1,0 100 0,-20 59-1,-19 0 1,39 19 0,79-118 30,60-99-30,79 19 0,-59 120-1,-119 59 1,-1 99 0,-118 40-1,0 0 1,39-100-1,100-39 17,-21-20-17,1 20-15,0 0 16,-1 0 0,-59 139-1,-99 40 16,-19-80-15,38-99 0,61 0-16,39-40 15,0-39 1,119 20 0,39-1-1,-98 60-15,-1 0 16,80 0-1,-99 20 1,-40 39-16</inkml:trace>
  <inkml:trace contextRef="#ctx0" brushRef="#br0" timeOffset="14008.91">42446 22542 0,'0'40'31,"99"-40"-15,-79 0-16,59 40 16,-79 0-1,0-1 1,-39-39 0,-41 0-1,40-20 1,1 20-1,59-39 1</inkml:trace>
  <inkml:trace contextRef="#ctx0" brushRef="#br0" timeOffset="14165.49">43160 22761 0,'0'39'31,"0"1"-31,0 0 16</inkml:trace>
  <inkml:trace contextRef="#ctx0" brushRef="#br0" timeOffset="18096.09">19010 19090 0,'0'0'16,"-20"0"31,20-40-32,-59 40-15,19 0 16,1 0-16,-1 0 16,-20 0 15,-79 60-15,100-1-1,39 20 32,0-59-31,0 20-1,0 39-15,0 1 16,0 277 0,0 278-1,39-456 1,-39-140 62,40-39-78,0 0 16,-20 0-1,19 0-15,61 0 16,118-119-1</inkml:trace>
  <inkml:trace contextRef="#ctx0" brushRef="#br0" timeOffset="18996.71">19625 19348 0,'-19'0'16,"19"39"-1,-40 180 1,-20 118 0,60-59-1,20-139 1,139-80-1,-119-59 1,19-99 0,-19-20-1,-100 59 1,-59 21 0,20 39-1,59 0 1,40 20 15,40-20-31</inkml:trace>
  <inkml:trace contextRef="#ctx0" brushRef="#br0" timeOffset="19230.09">20062 19625 0,'0'120'15,"0"-41"-15,0 40 16,0 179 0,0-100-1,0-138-15,0-21 16</inkml:trace>
  <inkml:trace contextRef="#ctx0" brushRef="#br0" timeOffset="19413.6">20558 20380 0,'0'19'16,"0"21"0,-20 0-1</inkml:trace>
  <inkml:trace contextRef="#ctx0" brushRef="#br0" timeOffset="19763.68">21034 19526 0,'60'119'16,"-60"-39"-1,0 39-15,0 198 16,0-98-1,0-180 1</inkml:trace>
  <inkml:trace contextRef="#ctx0" brushRef="#br0" timeOffset="20030.96">21431 20042 0,'0'0'0,"80"99"15,-80 1-15,59-61 16,1 1 0,19-119-1,-19-219 1,19 100 0,-139 98-1,41 100-15,-81-39 16,41 118-1,19 60 17,40-40-17</inkml:trace>
  <inkml:trace contextRef="#ctx0" brushRef="#br0" timeOffset="20281.29">22126 20042 0,'0'0'0,"39"139"16,1-139 0,0 0-1,0-139 1,19-79 0,-59 178-16,-20 1 15,-59-1 1,-20 40-1,59 0 17,60 20-17,19-20-15</inkml:trace>
  <inkml:trace contextRef="#ctx0" brushRef="#br0" timeOffset="21031.31">22662 19248 0,'0'-39'15,"59"39"32,-19 0-31,-1 0-16,1 0 16,0 0-1,0 20 1,-1 19-1,-39 80 1,0 179 0,0 59-1,0 0 1,0-257-16,0-1 16,-39-59 46,-61-40-46,-19 39-1,-79 41-15</inkml:trace>
  <inkml:trace contextRef="#ctx0" brushRef="#br0" timeOffset="22993.6">22701 19169 0,'0'0'0,"-39"0"141,-1 0-63,0 0-47,0 0 1,60 0 124,20 0-141,0 0 1,-1 0 0,-39 40-16,40-40 15,0 0 1,-40 39 62</inkml:trace>
  <inkml:trace contextRef="#ctx0" brushRef="#br0" timeOffset="26954.59">24586 19070 0,'-39'-40'47,"-1"40"-15,60 0 77,39 0-93,60 0-16,1 0 15,-21 0-15,79 0 16,-39 0-1,-40 0 1,-118 0 47,-61 20-63,-19 20 15,-40 19 1</inkml:trace>
  <inkml:trace contextRef="#ctx0" brushRef="#br0" timeOffset="30656.32">24586 19090 0,'40'0'94,"-40"79"-94,79-79 16,-39 60-16,40-21 15,-21 1-15,159 158 16,-79-39 0,-99-79-1,0-80-15,-40 39 16,-20 1 31,-40-40-32,-118 159 1,-21-1 0,-19-19-1,59-39 1,120-61-1,-1-39-15,60 0 47,39 0-47,40 0 16,298 0 0,-99-39-1,-139 39 1,-120-40-1,1 40 17,-99 0-17,-41 59-15</inkml:trace>
  <inkml:trace contextRef="#ctx0" brushRef="#br0" timeOffset="32792.67">24785 20558 0,'0'80'94,"0"58"-94,0 21 15,0-40-15,0-39 16,59-41 0,-19-39-1,59 0 1,-39-59 0,-60-80-1,0 99 1,-80 20-1,1 20 1,59 0 0,-19 0-1,39 40-15,39 20 16</inkml:trace>
  <inkml:trace contextRef="#ctx0" brushRef="#br0" timeOffset="32991.14">25380 20598 0,'0'79'32,"40"20"-32,-40 20 0,0 1 15,0 38 1,0-118-1</inkml:trace>
  <inkml:trace contextRef="#ctx0" brushRef="#br0" timeOffset="33559.11">24705 18475 0,'0'0'0,"0"59"31,0 20-15,40 1-16,-40 19 15,0-20-15,0 40 16,40-119 0</inkml:trace>
  <inkml:trace contextRef="#ctx0" brushRef="#br0" timeOffset="33826.41">25023 18693 0,'79'99'32,"-79"-39"-32,40-60 15,0 0 1,19-80-1,-19-59 1,-40 100 0,-20-21-16,-39 60 15,19 0 1,-20 79 0,1 60 15</inkml:trace>
  <inkml:trace contextRef="#ctx0" brushRef="#br0" timeOffset="34075.75">25479 18713 0,'0'0'0,"80"39"31,-60-39-15,39-39 15,-59-1-31,0 0 16,0-19-1,-79 59 1,-1 0 0,80 20-1,-119 158-15</inkml:trace>
  <inkml:trace contextRef="#ctx0" brushRef="#br0" timeOffset="34593.39">24130 20757 0,'0'0'16,"0"19"-1,0 21 1,0 20-16,0 39 16,0-59 15,0-60-16</inkml:trace>
  <inkml:trace contextRef="#ctx0" brushRef="#br0" timeOffset="34742.99">24110 20578 0,'0'0'0,"40"79"47,-40-39-32,59 0-15,-59-1 16</inkml:trace>
  <inkml:trace contextRef="#ctx0" brushRef="#br0" timeOffset="35363.85">24448 20776 0,'19'0'47,"21"0"-31,0 0-1</inkml:trace>
  <inkml:trace contextRef="#ctx0" brushRef="#br0" timeOffset="35535.39">24348 20935 0,'20'0'47,"60"0"-32,-41 0-15,1 0 16,39 0-16</inkml:trace>
  <inkml:trace contextRef="#ctx0" brushRef="#br0" timeOffset="36311.35">26154 19725 0,'40'0'62,"79"0"-46,40 0-16,39 0 16,40 0-16,0 0 15,-39 0-15,138-60 16,-119 20-1,-178 40 1,-100 20 31,-39-20-31</inkml:trace>
  <inkml:trace contextRef="#ctx0" brushRef="#br0" timeOffset="36962.11">26730 20022 0,'-40'0'15,"40"20"16,0 20-31,0 19 16,40 80 0,-1-99-16,21 0 15,39-40 1,-39 0 0,39-80-1,-40 1 1</inkml:trace>
  <inkml:trace contextRef="#ctx0" brushRef="#br0" timeOffset="37144.61">26968 19923 0,'0'99'15,"0"1"-15,0-21 16,0 20-1,0-19-15,0 58 16,0-98 0,0 0-16</inkml:trace>
  <inkml:trace contextRef="#ctx0" brushRef="#br0" timeOffset="37412.94">27265 20360 0,'0'0'15,"60"39"-15,19 41 16,-39-41 0,0-39-1,-1-79 17,-39-20-17,0 59 1,0-39-16,-79 39 15,0-19 1,19 59 0,20 79-1,40-39 1</inkml:trace>
  <inkml:trace contextRef="#ctx0" brushRef="#br0" timeOffset="37946.04">26988 19248 0,'0'0'0,"0"-39"31,0-1-15,19 40-16,41 0 16,-20 0-1,-40 99 1,39 60-1,-39-20 1,40-99 0,0 19-1,-1-59 1,21-79 0,-60 19-16,0-39 15</inkml:trace>
  <inkml:trace contextRef="#ctx0" brushRef="#br0" timeOffset="38112.58">27126 18693 0,'0'20'31,"0"19"-31,60 41 16,-20-80-1,-40 39-15</inkml:trace>
  <inkml:trace contextRef="#ctx0" brushRef="#br0" timeOffset="41548.97">29031 19606 0,'0'0'0,"60"0"16,59 19-1,-40 21 1,-39 0-16</inkml:trace>
  <inkml:trace contextRef="#ctx0" brushRef="#br0" timeOffset="41715.51">29031 19903 0,'60'20'31,"-1"-20"-15,-19 0-16,79 0 15,60 0 1</inkml:trace>
  <inkml:trace contextRef="#ctx0" brushRef="#br0" timeOffset="42216.68">29766 19526 0,'19'0'16,"41"20"0,0 20-16,19 39 0,-20-19 15,21 19 1,-1 20-1,-79-19 1,0-41 0,-178 21-1,78-60 1,160-40 15,19-59-15,1-40-16,78-139 15,-98 20 1,-20 119 0,-100 80-1,-218 59 1,139 119 0,80-40-1,19 1 1</inkml:trace>
  <inkml:trace contextRef="#ctx0" brushRef="#br0" timeOffset="42515.91">30440 19427 0,'60'99'15,"-60"0"-15,59 1 16,21-61 0,-41-39-16,41-79 15,19-199 1,-99 159 0,0 60 15,-139-1-16,20 100 1,40 59 0,39 0-16</inkml:trace>
  <inkml:trace contextRef="#ctx0" brushRef="#br0" timeOffset="44579.94">31016 19844 0,'39'0'16,"1"0"47,0 0-48</inkml:trace>
  <inkml:trace contextRef="#ctx0" brushRef="#br0" timeOffset="44984.85">31591 19110 0,'0'119'16,"0"-60"-1,0 1-15,0 19 16,0 40 0,40-40-1,0-39 1,-1-40-16,1 40 15,-40 0 17,0 19-17,-60 20 1,-19-39 15,0 0-15,39-40-1,0 0-15</inkml:trace>
  <inkml:trace contextRef="#ctx0" brushRef="#br0" timeOffset="45168.36">31730 19090 0,'60'0'15,"-21"0"1,21 39 0,19-39-1</inkml:trace>
  <inkml:trace contextRef="#ctx0" brushRef="#br0" timeOffset="57479.32">19090 22741 0,'0'-40'16,"0"1"62,-40 39-62,0 0-16,1 0 15,19 0-15,-60 0 16,1 0 0,59 0-1,20 19 48,20 61-48,-20-21 1,0 60 0,60 477-1,-60-61 1,0-316-1,0-180 1,0 1 0,39-40-1,21 0 1,-21 0 0,81-20-1,-41-19 1,-39 39-1</inkml:trace>
  <inkml:trace contextRef="#ctx0" brushRef="#br0" timeOffset="57763.09">19586 23455 0,'0'0'0,"0"20"0,0 40 16,79 39-16,-79 179 15,0 59 1,0-158-1,0-80 1,0-59 0</inkml:trace>
  <inkml:trace contextRef="#ctx0" brushRef="#br0" timeOffset="57929.64">20181 24190 0,'0'19'32,"0"41"-17,0-20 1</inkml:trace>
  <inkml:trace contextRef="#ctx0" brushRef="#br0" timeOffset="58430.3">21233 22959 0,'0'278'31,"0"-40"-31,0-39 16,0-41-16,20-19 31,39-99-15,21-100-1,-21-138 1,1 79-1,-120 40 1,-19 39 0,39 80-1,-39 39 1,79-39 0</inkml:trace>
  <inkml:trace contextRef="#ctx0" brushRef="#br0" timeOffset="58700.58">21808 23654 0,'0'0'15,"40"39"-15,20 1 16,-41-40 0,21 0-1,0-59 1,19-140-1,-59 60 1,-79 40 0,-40 99-1,39 20 1,41 79 0,39-59-1</inkml:trace>
  <inkml:trace contextRef="#ctx0" brushRef="#br0" timeOffset="59130.43">22463 22920 0,'0'0'0,"20"0"31,39 0-15,100 0-1,-40 0 1,-39-40 0,-41 40 15,-39 20-16,0 39-15,-19 160 16,-61 257 15,40 218-15,40-594 0,-39-100 15,-60 0-16,-120 0 1,-39 59 0</inkml:trace>
  <inkml:trace contextRef="#ctx0" brushRef="#br0" timeOffset="60798.51">24686 23912 0,'39'0'0,"1"0"16,20 0-16,-1 0 15,40 0-15,100 0 16,138 0 0,179 59-1,40-59 1,-80 0 0,-20-20 15,-317-19-31,-20 39 31,-79-60-15,0 60-1</inkml:trace>
  <inkml:trace contextRef="#ctx0" brushRef="#br0" timeOffset="61850.23">29329 23336 0,'0'40'15,"20"-40"1,39 0-16,41 40 16,118-40-1,-79 59 1,-99-19-1,-40 39 1,-179 80 0,0-20-1,179-99-15,-39 39 16,39 0 0,119 1 15,-80-41-16,1 1 1,-40 0 0,-40 59-1,-59-39 1,60-60 0,39-40 15,0 0-31</inkml:trace>
  <inkml:trace contextRef="#ctx0" brushRef="#br0" timeOffset="62099.56">29905 24011 0,'99'40'0,"-40"-1"16,60 1 15,-59-40-16,19 0 1,-39-60 0,19-19-1,-197 0 1,-61 19 0,100 100-1,39 19 1,60 21-1</inkml:trace>
  <inkml:trace contextRef="#ctx0" brushRef="#br0" timeOffset="62236.18">30540 24368 0,'0'0'0,"0"-20"46,0-19-46,59-21 16</inkml:trace>
  <inkml:trace contextRef="#ctx0" brushRef="#br0" timeOffset="62573.83">31075 23674 0,'-39'119'31,"-1"-80"-31,40 1 16,40 20-1,59-21 1,-59-39 0,-1 40 15,-39 19-16,0-19-15,-79 40 16,-1-1 0,41-39-1,-21-40 1,60-20 15</inkml:trace>
  <inkml:trace contextRef="#ctx0" brushRef="#br0" timeOffset="62745.87">31115 23674 0,'0'0'0,"40"0"31,19 0-15,-19 0-1</inkml:trace>
  <inkml:trace contextRef="#ctx0" brushRef="#br0" timeOffset="65913.97">17959 21749 0,'19'0'62,"61"0"-62,-40 0 16,19 0 0,1 0-16,19 0 15,20 0-15,139 0 16,40 0 0,179 0-1,19 0 1,357 0-1,-277-40 17,158-19-32,-39-21 15,-397 80 1,277 0 0,41 0-1,-41 0 1,41 0-1,-41 40 1,358-40 0,-357 79-1,257-19 1,-297-1 0,119 1-1,-40-60 1,-79 0-1,199 0 1,-437 0 0,456 0-1,-298 0 17,-78 59-17,138-59 1,-258 0-1,-79 0 1,-60 0 0,-60 0-1,1 0 1,-60-19 109,-19 19-125</inkml:trace>
  <inkml:trace contextRef="#ctx0" brushRef="#br0" timeOffset="67804.95">18355 25579 0,'0'0'0,"20"0"78,20 0-62,20 0-16,19 0 16,20 19-16,159-19 15,60 0 1,118 60-1,-19-60 1,-179 0-16,199 0 16,39 0 15,79 0-15,41 0-1,277 0 1,-357 0-1,79 79 1,-39-79 0,277 60-1,-277-60 1,119 0 0,-80 0-1,-79 0 1,158 0-1,-158 0 1,-119 0 15,-20 0-15,20 0 0,-179 0-1,-19 0 1,19 40-1,-59-40 1,59 0 0,-99 0-1,20 0 1,-20 0 0,0 0-1,-39 0 1,-1 0-1,0 0 1,-39 0 15,99 0-15,-60 0 0,40-60-1,-39 60 1,-41 0-1,1 0 64,-40-59-79</inkml:trace>
  <inkml:trace contextRef="#ctx0" brushRef="#br0" timeOffset="69089.03">33060 19467 0,'0'0'0,"-40"0"16,-20 0-1,60-40 1,-79-19 0,99 78 30,39 41-30,21 59 0,-1-20-16,40 0 15,-39-39 1,-41-20 0,-39-21-1</inkml:trace>
  <inkml:trace contextRef="#ctx0" brushRef="#br0" timeOffset="69290.5">33338 19427 0,'0'0'0,"-40"20"31,-40 59-16,-19 60 1,20 0 0,39-60-1,40-19 1</inkml:trace>
  <inkml:trace contextRef="#ctx0" brushRef="#br0" timeOffset="71340.58">33953 19546 0,'-40'0'0,"40"60"32,0-1-32,0 40 15,20 60 1,19-119 0,1-1-1,40-39 1,19-158-1,-40-41 1,-59 80 0,-59 80-1,-1-21 1,21 80 0,-1 139-1,0-1 1</inkml:trace>
  <inkml:trace contextRef="#ctx0" brushRef="#br0" timeOffset="71493.17">34488 20002 0,'0'40'62</inkml:trace>
  <inkml:trace contextRef="#ctx0" brushRef="#br0" timeOffset="71858.19">34786 19566 0,'0'20'31,"-40"39"-15,40 21-16,0 19 16,20-59-1,60-1 1,-1 1 0,20-40-1,-19-20 16,19-99-31</inkml:trace>
  <inkml:trace contextRef="#ctx0" brushRef="#br0" timeOffset="72042.2">35084 19566 0,'0'0'0,"0"59"0,-60 41 15,60 19-15,-159 159 16,100-20 0,19-120-1</inkml:trace>
  <inkml:trace contextRef="#ctx0" brushRef="#br0" timeOffset="73109.38">32306 23852 0,'0'0'15,"39"40"17,21 0-17,-20 19-15,39 80 16,-20-40 0,-19-39 15,-40-21-16,0-98 1</inkml:trace>
  <inkml:trace contextRef="#ctx0" brushRef="#br0" timeOffset="73292.89">32702 23892 0,'0'20'15,"-19"-20"1,-81 99-1,-19 60 1,60-40 0,19-60-1,40 1 1</inkml:trace>
  <inkml:trace contextRef="#ctx0" brushRef="#br0" timeOffset="73594.09">33119 24070 0,'40'258'15,"-40"-238"1,79 40-1,-19-60-15,-1 0 32,-59-40-32,80-99 15,-80 20 1,-99 79 0,19 40 15,40 20-16,1 40-15</inkml:trace>
  <inkml:trace contextRef="#ctx0" brushRef="#br0" timeOffset="73752.17">33615 24448 0,'40'-40'78</inkml:trace>
  <inkml:trace contextRef="#ctx0" brushRef="#br0" timeOffset="74076.3">33992 23971 0,'0'179'16,"0"-100"-16,0 20 15,40 1 1,0-61 0,-1 1-1,1-40 1,-40-79-1,0 39-15,0-20 16,-20 60 0,-39-39-1,19 39 17,0 20-17</inkml:trace>
  <inkml:trace contextRef="#ctx0" brushRef="#br0" timeOffset="75010.85">35322 22126 0,'0'0'0,"0"20"62,20-20-62,19 79 16,1-79-16,0 60 15,39-1-15,-79 40 16,0-59 0</inkml:trace>
  <inkml:trace contextRef="#ctx0" brushRef="#br0" timeOffset="75244.23">35183 22642 0,'20'0'47,"19"39"-31,21-39-16,59 40 15,-79 0 1,19-1-1,-59 1 1</inkml:trace>
  <inkml:trace contextRef="#ctx0" brushRef="#br0" timeOffset="79448.09">36334 23297 0,'20'-139'31,"-20"119"-31,-20 99 94,20-19-79,-40-21-15,40 1 16,20-40 0,-20 40-1,60-40 1,-1 39 0,-19-39-16,-40 40 15,0 20 1,0 19-1,-20-39 1,-79-1 0,-20-39-1,79 0 1,40-79 15</inkml:trace>
  <inkml:trace contextRef="#ctx0" brushRef="#br0" timeOffset="79614.16">36493 23098 0,'0'0'0,"0"-40"16,39 60 31,1 40-32</inkml:trace>
  <inkml:trace contextRef="#ctx0" brushRef="#br0" timeOffset="79915.35">36850 23396 0,'0'0'0,"0"238"31,0-179-15,0-19-1,0 0-15,20-40 16,39-60 0,40-98-1,-59-21 1,-60 20-1,-39 120 1,19 98 0,-19 80-1,-21-40-15</inkml:trace>
  <inkml:trace contextRef="#ctx0" brushRef="#br0" timeOffset="80057.97">37128 23912 0,'0'39'47</inkml:trace>
  <inkml:trace contextRef="#ctx0" brushRef="#br0" timeOffset="80448.42">37465 23614 0,'-20'40'31,"20"19"-31,0-19 16,0 0-16,0 19 16,20-19-1,40-40 1,-60 40 0,39-40-1,-39 39 1,0 1-1,-39 0 1,-1-1 0,0-39-1,-19 0 1,19-20 0</inkml:trace>
  <inkml:trace contextRef="#ctx0" brushRef="#br0" timeOffset="80635.92">37604 23574 0,'20'0'46,"-20"20"-46,39-20 16,1 0 0</inkml:trace>
  <inkml:trace contextRef="#ctx0" brushRef="#br0" timeOffset="82416.72">37048 22622 0,'0'-40'32,"-39"40"-17,-41-40 1,21 40-1,-21-39 1,-98 39 0,-100 39-1,99 41 1,21 19 0,-21 199-1,40-60 1,99-79 15,-19-20-15,59 39-1,40 21 1,-40-100-16,119 99 16,-20-39-1,0-40 1,99 0-1,-59-20 1,0-19 0,0-21-1,-20 1 1,100-21 0,-41-39-1,1 0 16,59 0-15,20-19 0,-179-41-1,1-19 1,-41-40 0,1-20-1,0-139 1,19 159-1,-19 39 1,0-39 0,-1 0-1,-39-79 1,0 79 0,0 20 15,-20-80-16,-19 80 1,-21 19 0,-59-19-1,40 20 1,-80-100 0,80 100-1,39 39 1,-79-39-1,-20 39 1,-99 40 0,-199 0-1,140-59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44:08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23257 3731 0,'0'0'15,"40"0"1,19 59 15,-59-19-15,79 19-16,-79 120 16,40-100-1,-40-39 1,0-139-1</inkml:trace>
  <inkml:trace contextRef="#ctx0" brushRef="#br0" timeOffset="144.12">23336 3096 0,'0'39'31,"60"1"-15,-60 0-16,39-1 16</inkml:trace>
  <inkml:trace contextRef="#ctx0" brushRef="#br0" timeOffset="467.25">24070 3691 0,'60'0'16,"-20"0"-1,-1 0-15,1 0 16,0 0-16,-1 0 16,1 0-16,59-79 15</inkml:trace>
  <inkml:trace contextRef="#ctx0" brushRef="#br0" timeOffset="633.79">24686 3373 0,'0'0'0,"0"20"16,0 20-16,59 59 15,-59 80 1,40 59-1,-40-159 1</inkml:trace>
  <inkml:trace contextRef="#ctx0" brushRef="#br0" timeOffset="1534.42">28119 3373 0,'0'0'16,"-60"0"-16,20 0 15,-19 0 1,-1 60 0,60 158-1,0 20 1,0-19 0,20-180-1,-20 1-15,40-40 16,79-119-1,0-258 1,-59 79 0,19 159-1,-39 139 1,-1 139 0,-39 80-1,60-21 16,-21-158-15</inkml:trace>
  <inkml:trace contextRef="#ctx0" brushRef="#br0" timeOffset="1899.95">28773 3850 0,'0'20'15,"0"59"-15,0-20 16,0 1-1</inkml:trace>
  <inkml:trace contextRef="#ctx0" brushRef="#br0" timeOffset="2290.42">28972 3850 0,'20'0'16,"19"0"-1,1 0 1,0 0-1,-1 0 1,1 0 15</inkml:trace>
  <inkml:trace contextRef="#ctx0" brushRef="#br0" timeOffset="2818.53">29408 3651 0,'0'20'31,"0"59"-31,0-19 15,0 19 1,0 21 0,0-61-16,0 1 15</inkml:trace>
  <inkml:trace contextRef="#ctx0" brushRef="#br0" timeOffset="3196.52">28892 3492 0,'-39'0'31,"59"0"32</inkml:trace>
  <inkml:trace contextRef="#ctx0" brushRef="#br0" timeOffset="4321.07">23793 6271 0,'19'0'15,"41"0"1,-20 0-16,-1-40 16,1 40-16,20 0 15,-60 59 1,0 140 0,59 59 15,-59-199-16,80 1 1,-41-60 0,21-40-1,59-59 1,-79 20-16</inkml:trace>
  <inkml:trace contextRef="#ctx0" brushRef="#br0" timeOffset="5200.22">24150 5695 0,'0'0'0,"40"40"78,59 19-62,-79-59 0,19 0-16</inkml:trace>
  <inkml:trace contextRef="#ctx0" brushRef="#br0" timeOffset="5904.88">28972 5715 0,'0'0'0,"-40"-40"0,0 40 15,1 0-15,-80 0 16,39 60 0,1 158-1,79-59-15,0 139 32,40-140-17,19-118 1,21-40-1,58-278 1,-18-139 0,-41 159-1,-79 139 1,40 238 15,-40 120-15,59-21-1,-39-139 1,40 20 0</inkml:trace>
  <inkml:trace contextRef="#ctx0" brushRef="#br0" timeOffset="6069.94">29587 6112 0,'0'159'16,"0"-120"-16,0 21 15</inkml:trace>
  <inkml:trace contextRef="#ctx0" brushRef="#br0" timeOffset="6220.54">29627 5854 0,'0'20'32</inkml:trace>
  <inkml:trace contextRef="#ctx0" brushRef="#br0" timeOffset="12524.84">23237 7541 0,'20'0'78,"39"0"-78,41 0 16,-21 0-16,20 0 15,-19 0-15,178-40 16,79-20 0,-20 1-1,100-1 16,-119 60-15,19 0 0,40 0-1,60-59 1,-40-1 0,-218 60-16,79 0 15,40 0 1,59 0-1,219 0 1,-179-79 0,-40-20-1,-99 99 1,20 0 0,219 0-1,-140-40 16,-59 40-15,-60 0 0,-59 0-1,-100 0 1,-118 0 78</inkml:trace>
  <inkml:trace contextRef="#ctx0" brushRef="#br0" timeOffset="14030.34">22523 4901 0,'19'0'78,"-19"20"-62,40-20-16,0 0 31,0 0-15,39 0-1,-39 0-15,-1 0 0,1 0 16,0 0 0,-1 0-1,-58 60 173</inkml:trace>
  <inkml:trace contextRef="#ctx0" brushRef="#br0" timeOffset="17195.93">8672 13474 0,'-40'0'0,"60"0"157,39 0-142,-19 0-15,0 0 16,-20 0-1,59 0-15,20 0 16,80 0 0,-100 0-1,-19-20 1,19 20 15,-19 0-15,-1 0-1,1 0 1,-21 0 0,1 0-1,59 0 1,-39 0 0,19 0-1,1-40 1,58 40-1,-18-39 1,-41 39-16,40 0 16,40-40-1,-40 40 17,79-60-17,-79 60 1,60 0-1,-40 0 1,0 0 0,238 0-1,-199 0 1,80-39 0,-59 39-1,98 0 1,-118 0-1,0 0 1,-1 0 0,-19 0 15,-100 0-31,100 0 16,20 0-1,-1 0 1,1 20-1,59-20 1,-79 0 0,-40 0-1,59 0 1,1 0 0,99 0-1,-99 0 1,-1 0-1,-39 0 1,99 0 0,-79 0-1,19-20 17,1 20-17,0 0 1,-80 0-16,79 0 15,1 0 1,0 0 0,-60 0-1,79 0 1,-79 0 0,60 0-1,-1 0 1,1 0-1,79 20 1,-20-20 0,-59 39-1,-60-39 17,79 0-17,-118 0 1,-41 0-1,21 0 1,19 40 0,-39-40-1,0 0 1,-21 0 0,21 0-1,0 0 1,-1 0 15,1 0 0,0 60 1,-1-60-17,1 0 1,20 0-1,19 0 1,-19 0 0,-1 0-1,1 0 1,-21 0 0,1 0-1,-40 19 1,40-19-1,-1 0 1,1 0 15</inkml:trace>
  <inkml:trace contextRef="#ctx0" brushRef="#br0" timeOffset="18418.7">20638 11966 0,'0'39'62,"0"1"-46,0 20 0,0-21-1,0 1-15,0 20 16,0-1 0,0 1-16,0 79 15,0-60 1,0-20-1,0 1 1,-40 59 0,40-20-1,0 40 1,0-40 0,0-39-1,0-20 1,0-1-1,0 1 17,20-40 93,-20-60-110</inkml:trace>
  <inkml:trace contextRef="#ctx0" brushRef="#br0" timeOffset="24074.71">23376 14049 0,'-40'0'16,"60"0"62,20 40-63,-1-40-15,21 0 16,-20 0-16,79 40 16,59-40-1,1 0 1,-40 0-1,0 39 17,-60-39-17,20 0 1,20 0 0,20 0-1,40 0 1,-40 0-1,-20 0 1,20-19 0,39 19-1,-98 0 1,-1 0 0,40 0-1,20 0 1,-99 0-1,39 0 1,-19 0 0,-21 0-1,41 0 1,-21 0 0,-19 0 15,0 0-16,-1 0 1,1 0-16,20 0 16,-21 0 15,1 0-15,0 0-1,-1 0 48,-39-40-48,40 40-15,-40-40 125,0 1-109,0-1 15,0 0 0,0-19-15,40 59-16,-40-80 16,0 41-16,0-1 15,0 0 1,0-99 0,0 80-1,0 19-15,0-39 16,0-1-1,0 21 1,0 19 0,0 0-1,0 1 1,0-1 0,0 0-1,0-39 16,0 39 1,-20 40 124,20-20-140,-40 20-16,0 0 15,1 0 1,-1 0-1,0 0 1,1 0 0,-1 0-1,-20 0 1,1 0 0,19 0-1,-39 0 1,39-59-16,-39 59 15,-1 0 1,21 0 0,-20-40-1,19 40 1,20 0 0,1 0 15,-21 0-16,1 0-15,-41 0 32,61 0-17,-21 0 1,-39 0 0,59 0-16,-39 0 15,-1 0 1,21 0-1,19 0 1,-19 0 0,-21 0-16,1 0 15,0 20 1,19-20 0,-59 0 15,99 0-16,-59 0 1,19 0 0,1 0-1,19 40 1,-39-40 0,39 0-1,0 0 1,1 0-1,-1 39 1,0-39 0,-59 0-1,39 0 1,21 0 15,39 40-31,-40-40 16,0 0-1,1 0 1,-1 0 15,20 0 1,-19 0-17,-1 0 1,40 40-16,-40-40 15,0 0 1,1 0 0,-1 0 15,40-20-31,-59 20 16,19 0-1,40 40 95,0-1-95,0 41 1,0-60-16,0 59 15,0-20-15,0 1 16,0 0-16,0 39 16,0-20-1,0-19 1,0 19 15,0 40-15,0-59-1,0-21 17,0 1 30,0 0-46,0-1-1,0 1 17,0 0-1,0-60 110</inkml:trace>
  <inkml:trace contextRef="#ctx0" brushRef="#br0" timeOffset="26128.8">23396 14149 0,'0'19'109,"-20"-19"-15,20-19-94,-40 19 16,1 0 15</inkml:trace>
  <inkml:trace contextRef="#ctx0" brushRef="#br0" timeOffset="33704.74">32286 3453 0,'0'-40'31,"0"119"1,0 1-32,0 19 0,0 20 31,0-20-16,-20-39 1,20-1 0,20-59 93,19 0-93,21 0-16,59 0 15,40 0-15,238 0 16,99 60 0,178 0-1,41-1 16,277 20-15,-397 21 0,-99-41-1,-198 1 1,-159-21 0,-119-39-1,20 0 63,-40-19-78,79 19 16,-79-60-16,20 60 16,-20-60-16,59-98 15,60-239 16,-79 298-15,-40 59 0,-40 0 77,1 40-93,-1-39 16,-20 39-16,-198-60 16,-198 0-1,-179 1 1,-278 59 0,358 0-1,-80 0 16,277 40-15,21-40 0,258 0-16,-80 0 15,60-20 1,59 20 0,0 0 15,1 0-16,-1 0 1,-39 0 0,19 0-16,20 0 15,1 0-15,-41 0 16,-59 0 0,80 0 15,19 0-16,40 20 48,0 19-47,-39 1-16</inkml:trace>
  <inkml:trace contextRef="#ctx0" brushRef="#br0" timeOffset="35999.18">32246 5556 0,'0'0'0,"0"40"47,0 39-47,-40 60 15,40-59-15,0 78 16,0-78 15,0-1-15,0-19-1,40-60 79,0 0-78,59 0-16,20 0 15,40 0-15,39 0 16,1 0-16,198 0 16,59 59-1,100 1 17,257-1-17,-297 40 1,-179 1-1,40-41 1,-138-59 0,-120 0-16,0 0 15,20 0-15,59 0 16,-39 40 0,39 0-1,120-40 1,-100-20-1,-79 20 1,0 0 0,20 0 15,-100 0-31,100 0 16,99-60-1,-119 60 1,-20 0-1,-60 20 1,1-20 0,-1 0-1,-19 0 1,20 0 0,-21 0-16,-39-99 125,0-20-125,0 0 15,0-40-15,0 0 16,60 20-1,-60 0 1,-60 139 109,-39 0-125,0 40 16,20-40-16,-21 0 15,-19 0-15,-198 0 16,-497-99 15,338 19-15,-40 80-1,-40 0 1,1 0 0,158 0-1,238 0-15,-99-39 16,119 39 0,60 0-1,-100 0 1,40 0-1,20 0 1,20 0 0,20 0-1,-40-40 17,19 40-17,-58 0 1,-21 0-1,0 0 1,100 0 0,0 0-1,-1 0 1,1 0 0,39 0-16,-19 0 15,-21 0 1,1 0-1,19 0 1,-59 0 0,80 0-1,-21 0 17,20 0-1,1 0-16,-1 0 95,0 0-95</inkml:trace>
  <inkml:trace contextRef="#ctx0" brushRef="#br0" timeOffset="36765.65">32643 3711 0,'-40'119'16,"40"-40"-16,0 20 15,0-59 1,20 20-1,20-60 1,19-20 0,21-79-1,-80-20 1,-20 119 0,-79 0-1,19 0 1,1 99-1,79-20-15,-40 20 16</inkml:trace>
  <inkml:trace contextRef="#ctx0" brushRef="#br0" timeOffset="37515.15">32683 5794 0,'0'0'16,"-80"0"-1,80 40 1,0 0 0,0-1-1,20 41 1,40-80-1,-1 0 1,-19-20 0,-40-20-1,-20-59 1,-40 59 0,21 40-1,-1 0 16,40 20-15</inkml:trace>
  <inkml:trace contextRef="#ctx0" brushRef="#br0" timeOffset="38149.01">33953 3810 0,'-40'0'16,"0"20"0,40 39-1,0-19-15,0 0 16,20-1-1,59 1-15,-59-40 16,60-40 0,-41-39 15,-39 39-15,-99-19-1,20 19 1,39 60-1,0 59 1,40-39-16</inkml:trace>
  <inkml:trace contextRef="#ctx0" brushRef="#br0" timeOffset="38698.54">33794 6013 0,'0'39'16,"0"-19"0,20-20-1,39 0 1,1 0 0,-21-20-1,-39-19 1,0-1-1,-39 20 1,-1 20 0,0 0-1</inkml:trace>
  <inkml:trace contextRef="#ctx0" brushRef="#br0" timeOffset="39383.71">35282 3929 0,'0'0'16,"-20"0"-16,-39 20 15,59 20 17,0 19-17,39-19 1,-19-40-1,60 0 1,-21-20 0,-59-20-1,40 1-15,-40-41 16,-20 41 0,-39 39-1,-21 19 1,80 61-1,0-41-15</inkml:trace>
  <inkml:trace contextRef="#ctx0" brushRef="#br0" timeOffset="39984.11">35183 5973 0,'0'59'31,"0"-19"-15,59-40-1,41 0 1,-61 0-1,21-40-15,-20-39 16,-1 39 0,-78 1-1,-41 39 1,-19 0 0,99-99 15</inkml:trace>
  <inkml:trace contextRef="#ctx0" brushRef="#br0" timeOffset="40667.81">36532 4028 0,'-39'159'31,"78"-159"-15,1 0-1,20 0-15,78-59 16,-98-21 0,-40 21-1,0 19 1,-139 40-1,80 0 1,59 40 0,0-1-16</inkml:trace>
  <inkml:trace contextRef="#ctx0" brushRef="#br0" timeOffset="41568.44">35957 6668 0,'0'0'16,"40"-40"-16,39-20 15,-20-19 1,21 19 0,-40-19-1,-40 39 1,0-19-1,0-1 1,0 21 0,0 58 156,0 41-172,0-1 15,0 21-15,0-40 16,39-1-1,1-39 1,0-39 0,59-61-1,-60 100-15,-39-99 16,0 20 0,-19 39-1,19 0 16,-40 40-15,40 20 15,0 20-15</inkml:trace>
  <inkml:trace contextRef="#ctx0" brushRef="#br0" timeOffset="44264.28">32544 2540 0,'0'0'0,"0"40"16,0-1-16,-40 1 15,40 20-15,0 118 31,-40 40-15,-19 21 0,-1-120-16,-19 178 15,19 41 1,1-41 0,59-19-1,0-40 1,0 100-1,0-160 1,0 40 0,0 40-1,0-79 1,-40 39 0,-19 40 15,-1 40-16,20 0 1,40-1 0,0-198-1,0-39 1,0-20 0,20-40 62,40-20-63,-20 20 1,19-40-16,60 40 16,20-59-16,595-1 31,-138 60-16,138 0 1,-119 40 0,99 198-1,-396-238-15,218 59 16,-179 1 0,-139-60-1,-99 0 1,60 0-1,-140 0 1,-39-20 93,40-39-93,-40-1-16,40-79 16,-40-20-16,0-39 15,0-477 1,79 80 0,-79 238-1,40 178-15,-40-178 16,59-60-1,-59-59 1,80 79 0,-1 119-1,-19 199 1,-60 19 15,0 1-15,39-120-1,-39 140 1,40-1 0,-40 0 46,-20 40-46,20-39-1,-59 39-15,-41-40 16,1 0 0,-119-39-1,-80-20 1,-158 19 0,-497 1 15,298-80-16,100 40 1,59 0 0,20 119-1,-140 0 1,339 20 0,157-20-1,101 0 1,-21 39-1,40 1 126</inkml:trace>
  <inkml:trace contextRef="#ctx0" brushRef="#br0" timeOffset="45448.15">24745 12502 0,'-40'0'16,"1"0"31,39 39-47</inkml:trace>
  <inkml:trace contextRef="#ctx0" brushRef="#br0" timeOffset="46468.44">24666 12541 0,'-40'40'15,"0"-40"64,60 0 46,40 0-110,-21 0 1,1 0-16,-20 0 15,20 0 1,-1 0-16,41 0 16,-21 0-1,21 0 1,-21 0 0,40 0-1,-39 0 1,-1-20-1,-19 20 1,0 0 0,0 0-1,98 0 17,-38 0-17,-21 0 1,20-40-1,-59 40 1,0 0 0,19 0-1,1 0 1,-1 0 0,21 0-1,-21 0 1,1 0-1,59 0 1,-40 0 0,-19 0-1,-1 0 17,-59 20-32,60-20 15,-1 0 1,21 0-1,-21 0 1,1 0 0,-21 0 62,-58 0 31,-21 0-109</inkml:trace>
  <inkml:trace contextRef="#ctx0" brushRef="#br0" timeOffset="47891.2">33377 3770 0,'0'40'31,"0"0"-15,0 19-1,40-59-15,59 0 16,-59 0 0,-1-79-16,1-1 15,-40 41 1,-79-1 0,-40 40-1,79 99 1,40-39-1</inkml:trace>
  <inkml:trace contextRef="#ctx0" brushRef="#br0" timeOffset="48274.18">34965 3949 0,'0'0'0,"0"20"16,39 59-16,-39-39 31,40-40-15,-40-60-1,40 21 1,-40-41 0,0 41-1,-40-21-15,-39 60 16,-1 20-1,21 79 1,59-20 0</inkml:trace>
  <inkml:trace contextRef="#ctx0" brushRef="#br0" timeOffset="48725.48">36255 4068 0,'-40'60'31,"40"-41"0,40-19-31,-1 0 16,41-39-16,-41-41 15,-39 1 1,-59 19 15,-1 60-31,-59 0 16,79 60 0,-19 19-1,79-79-15</inkml:trace>
  <inkml:trace contextRef="#ctx0" brushRef="#br0" timeOffset="49075.54">37346 4088 0,'0'119'32,"40"-79"-32,-1-40 15,21-20 1,-60-40-1,40-39 1,-100 0 0,-79 99-1,20 119 1,-20 40 0</inkml:trace>
  <inkml:trace contextRef="#ctx0" brushRef="#br0" timeOffset="49742.78">33258 5874 0,'0'0'0,"0"59"16,0 21-16,40 59 15,39-139 1,-39 0-1,39-80 1,-39-39 0,-40 79-1,-79-39 1,-21 39 0,21 80-1,79 20 1,40-21-1</inkml:trace>
  <inkml:trace contextRef="#ctx0" brushRef="#br0" timeOffset="50109.81">34488 6251 0,'0'0'0,"120"0"62,-41-40-62,-39-19 0,19-41 16,-59 21 0,-20 39-1,-59 1 1,-20 78 0,99 41-16,0 59 15,0-100 1</inkml:trace>
  <inkml:trace contextRef="#ctx0" brushRef="#br0" timeOffset="50443.43">35758 6092 0,'0'0'0,"0"60"15,0 19-15,0-39 16,60-40 0,79-60-1,-60-158 1,-39 119-16,-60-20 31,-79 79-15,-20 40-1,79 178 1,40 1-16</inkml:trace>
  <inkml:trace contextRef="#ctx0" brushRef="#br0" timeOffset="50910.18">37108 6171 0,'0'60'15,"0"-1"1,0-19-16,0 0 16,79-40-1,60-139 1,-139 0 0,-79 40-1,-60 39 1,20 100 15,39 19-31,1 21 16,39-80-16</inkml:trace>
  <inkml:trace contextRef="#ctx0" brushRef="#br0" timeOffset="51794.37">39648 3453 0,'0'0'0,"0"39"47,20 21-47,-20 39 16,79 0-16,-79-39 15,40 79 1,-40-80 0,-40-59 15,0 0-16,-59-19 1,40-21 0,98 0-1,21 1 1,178-180 0,-59-39-1,-140 139 1,-98 40-1,19 79 1,-59 0 0,19 99-16,-39 99 15</inkml:trace>
  <inkml:trace contextRef="#ctx0" brushRef="#br0" timeOffset="52211.25">40660 5814 0,'-20'60'16,"-20"59"-16,-19 20 16,-21 59-1,80-99 1,20-99 0</inkml:trace>
  <inkml:trace contextRef="#ctx0" brushRef="#br0" timeOffset="52461.59">40819 6350 0,'0'0'16,"0"79"-16,0 100 15,119-60 1,-20-119 0,79-119-1,1-119 16,-179 59-15,-40 80-16,-59 59 16,-60 40-1,1 159 1,19-60 0,99-99-16</inkml:trace>
  <inkml:trace contextRef="#ctx0" brushRef="#br0" timeOffset="53011.15">38497 6112 0,'0'0'0,"-40"79"0,1-19 0,-21 39 15,60-59 16,60-40-15,78-119 0,-38-80-1,-140 120 1,-59 79 0,19 0-1,21 79 1,99 1-1</inkml:trace>
  <inkml:trace contextRef="#ctx0" brushRef="#br0" timeOffset="53279.43">38993 6310 0,'0'0'0,"0"179"16,59-139-1,41-40 1,58-80 0,-78-19-16,-80 20 15,-40-1 1,-138 21-1,19 59 1,60 99 0</inkml:trace>
  <inkml:trace contextRef="#ctx0" brushRef="#br0" timeOffset="60719.24">22344 11291 0,'0'0'0,"0"79"125,0 1-110,0 39-15,0 0 16,0 0-16,0 20 16,0 20-16,0 39 15,0-19 1,0-21-1,0 21 1,0-40 15,0-79-31,0 138 16,0 20 0,0-59-1,20-60 1,-20-39-1,0-21 1,0 41 0,0-1-1,0-19 1,0-21 0,0 1 15,40 0-16,-40-1 1,39-39 328,21 0-313,19 0-15,-19 0-1,-1 0 1,21 0 0,-41 0-16,41-19 15,-1 19 1,-39 0-1,59 0 1,-59 0 0,99 0 15,-60-60-15,0 60-1,-19 0 1,59 0-1,-20 0 1,40 0 0,40 0-1,-60 0 1,99 0 0,-39-40-1,-21 40 1,-39 0-1,-39 0-15,-21 0 32,21 0-17,-41 0 1,61 0 0,-61 0-1,21 0-15,19 0 16,-19 0-1,-1 0 1,40 0 0,1 0-1,-41 0 1,21 0 0,39-39-1,79 39 1,-59 0-1,-20 0 17,-20 0-17,-19 0 1,-41 0 0,-19 0-1,20 0 1,0 0-1,59 0 1,-60 0 15,1 0 16,0 0-31,0 0-1,19 0 1,20 0-16,-59 0 16,60 0-1,-1 0 1,0 0 0,-19 0-1,-20 0 16,-1 0 1,1 0-1,-40-60 94,0 1-109,0 19-16,0 0 15,0 1-15,0-1 16,0-59-1,0-40 1,-20-20 0,20 80-1,0-40 1,0 0 0,0 59-1,0 20-15,0-39 16,0 0 15,0-1-15,-59-19-1,59-100 1,0 120 0,0 59-1,0-59 1,0 19-1,0-19-15,0-60 16,0 0 0,0 100-1,0-41 1,0 60 0,0-19-1,0-1 1,0-99 15,39 60-15,-39 39 171,-59 40-171,-1-40-1,21 40-15,-1 0 0,-79-39 32,-20-1-17,20 40 1,-139 0 0,79 20-1,20 19 1,40-39-1,-19 0 1,78 0-16,-39 0 16,19 0-1,-19 0 1,-79 0 0,19 0-1,79 0 1,1 0 15,0 40-15,19-40-1,-39 0 1,-40 0 0,20 0-1,-20 60 1,-39-21-1,39-39 1,39 0 0,21 0-1,0 0 1,-21 0 0,21 0-1,0 40 16,-1-40-15,21 0 0,-1 0-1,-19 40 1,19-40 0,21 0-1,-61 0 1,41 39-1,19-39 1,-19 0 0,-60 0-1,39 0 1,1 0 0,19 0-1,21 0 16,-1 0 1,0 40 140,40 0-157,-39-40-15</inkml:trace>
  <inkml:trace contextRef="#ctx0" brushRef="#br0" timeOffset="75347.98">23416 11490 0,'79'0'16,"20"99"-16,40-20 15,40 20-15,357 120 16,476 217 0,337 100-1,-833-377 17,-258-60-17,-179 0-15</inkml:trace>
  <inkml:trace contextRef="#ctx0" brushRef="#br0" timeOffset="75881.07">23495 12879 0,'357'158'31,"-19"-19"-31,19 0 16,615 159-1,20 39 1,139-39-1,-555-120-15</inkml:trace>
  <inkml:trace contextRef="#ctx0" brushRef="#br0" timeOffset="80876.35">28932 14069 0,'20'0'62,"59"0"-46,-39 0 0,20 0-16,19 0 15,60 60 1,59-21-1,-79-39-15,60 0 16,-60 0 0,60 0-1,59 0 1,20 0 0,178 0-1,-198 0 1,20 60-1,-79-60 1,19 40 15,60 19-15,-79-59 0,0 0-1,-21 40 1,-19-40-1,-59 0 1,-1 0 0,20 40-1,-19-40 1,39 39 0,-40-39-1,0 0 1,-39 0 15,20 0-31,-21 0 16,1 0 15,0 0-15,-1 0 15,1 0-16,-20 0 1,-20-20 0,40 20-16,-40-39 47,39 39-47,-39-40 15,0-39 1,0 59-16,0-119 15,0 20 17,0-20-17,0 20 1,0-40 0,0 80-1,0-1 1,0 41-1,0-21-15,0 1 16,0 19 0,0 0 15,0 1 0,0-1 47,0 0-46,0 1-17,0-1-15,40 40 16,-40-119-1,0 79 1,0 0 0,0 1-1,0-21 17,0 20-17,0 1 16,0-1-15,0 0 0,0 1-1,0-1 1,0-39 0,0 19-1,0 20-15,0-39 16,0 0-1,0-1 1,0 1 0,-20-20-1,20 59 1,0 0 15,0 1-15,-40 39 93,-39-40-93,39 40-16,-39 0 15,0 0-15,-140-40 16,-178 40 0,-79 0-1,119 0 1,59 0 0,219 0-16,-119-79 15,39 0 16,79 39-15,-58 0 0,-21 40-1,-59 20 1,39-20 0,40 0-1,-59 0 1,118 0-1,21 0 1,-1 0 0,-59 60-1,-40-21 1,-19-39 0,79 0-1,59 0 16,-20 0-15,21 0 0,-1 0-1,-20 0 1,-39 0 0,59 0-1,-19-20 1,-1 20-1,21 0 1,-1 0 31,0 0-31,20 0 15,-19 0 0,39 20 110,0 60-141,0-41 15,-60 21-15,60 19 16,0-19-16,0-1 16,0 40-16,0 80 15,0-60 1,0-40 15,40 60-15,-40-20-1,40 20 1,-40-20 0,0 20-1,0-99-15,0 0 16,0-1 15,0 1-15,0 99-1,0-60 1,0-19 0,0-20-1,0-1 16,0 21-15,0 19 0,0 20-1,0-39 1,0-20 0,0-1-1,39-39 1,-39 40-1,0 0 1,0-20 78,0 19 46</inkml:trace>
  <inkml:trace contextRef="#ctx0" brushRef="#br0" timeOffset="82550.42">30976 14049 0,'20'0'31,"-20"-19"-15,40 19-16,-1 0 16,61-80-1,38 80 1,-38 0 0,-41 0-16,60 0 15,60 0 1,-20 0-1,-40 0 1,139 0 0,-119 0-1,-1 0 1,-78 0 0,-20 0-16,-1 0 31,41 0-16,-21 20 1,1-20 0,-1 0-1,100 0 1,-60-20 0,-39 20-1,19 0 1,-39 0-16,39 0 15,1 0 1,-41 0 0,41 0-1,-21 0 1,21-40 15,-41 40 0,1 0-15,-40-39-16</inkml:trace>
  <inkml:trace contextRef="#ctx0" brushRef="#br0" timeOffset="91969.05">7064 16867 0,'0'0'0,"40"0"31,20 0-31,39 0 16,-40 0 0,100 0-1,20 0 1,-1 20-1,1-20 1,59 0 0,-79 0-16,178-40 15,-59 40 1,59 0 0,179 40 15,-178-40-16,58 0 1,-38 0 0,58-40-1,180 40 1,-279 0 0,159 0-1,-59-59 1,159-60-1,-259 119 1,-19 0 0,19 0-1,-39 0 1,-119 0-16,178 0 16,-99 0 15,40 0-16,59 39 1,199-39 0,-218-39-1,19 39 1,-19 0 0,-41 0-1,-158 0-15,179 0 16,20 0-1,-80 0 1,20 0 0,39 0-1,-118 39 1,-1-39 0,41 0 15,19 0-16,60 0 1,-60 0 0,20 0-1,-80 40 1,100-40 0,-99 60-1,59-60 1,20 39-1,119-39 1,-139 0 0,20 60-1,0-60 1,-40 40 0,179-40 15,-218 0-16,59 0 1,-60 0 0,100 59-1,-99-59 1,-1 0 0,-19 0-1,0 40 1,19-40-1,-39 0 1,-20 0 0,-19 0-1,19 0 1,-60 0 15,1 0-15,-1 0-1,21 0 1,-41 0 0,61 0-1,-41-20 1,1 20 0,-1-40-1,21 40 1,-41 0-1,-39-39 17,40 39-17,-20 0 1,19 0 0,21-40 15,-40 40-16,19 0 1,1 0 0,-99 0 46</inkml:trace>
  <inkml:trace contextRef="#ctx0" brushRef="#br0" timeOffset="93663.55">14744 18494 0,'0'0'0,"20"0"62,39 0-46,21 60-16,19-20 16,-40 39-16,140 159 15,19 40 1,-19-60 15,-140-178-31,-19 0 16,-1-40-1,-39-20 17,-39-139-32</inkml:trace>
  <inkml:trace contextRef="#ctx0" brushRef="#br0" timeOffset="93946.3">15815 18514 0,'-59'20'16,"59"20"0,-139 138-1,0 60 1,-59 40-1,-1 40 1,160-279 0,39 1-1,0-20 1</inkml:trace>
  <inkml:trace contextRef="#ctx0" brushRef="#br0" timeOffset="94213.59">15994 19268 0,'0'60'15,"0"-40"1,0 19-16,0 1 16,0 39-1,40 60 1,-40-99 0</inkml:trace>
  <inkml:trace contextRef="#ctx0" brushRef="#br0" timeOffset="94368.68">16113 18812 0,'0'59'31,"0"-19"-31,0-20 15</inkml:trace>
  <inkml:trace contextRef="#ctx0" brushRef="#br0" timeOffset="97683.42">17582 18931 0,'-40'0'16,"80"-40"812,-1 40-828,1-59 15,19 59 1,-19-40 0,0 40-1,0 0 1,-40 20 15,0 20-31,-20 237 31,20-58-15,0-100 0,0-80-1,39-39 16,1 0-15,0-19 0,-40-21-1,79-39 1</inkml:trace>
  <inkml:trace contextRef="#ctx0" brushRef="#br0" timeOffset="98016.56">17919 18514 0,'0'20'32,"40"-20"-17,-40 40-15,39-40 16,1 39-1,-40 1 1</inkml:trace>
  <inkml:trace contextRef="#ctx0" brushRef="#br0" timeOffset="102003.53">19487 18911 0,'19'60'16,"21"-60"-1,0 0-15,39 0 16,-19 0-1,-1 39-15,-19-39 0</inkml:trace>
  <inkml:trace contextRef="#ctx0" brushRef="#br0" timeOffset="102170.08">19487 19348 0,'0'0'0,"19"0"31,21 0-31,20 0 16,217 0 0,-98 0-1</inkml:trace>
  <inkml:trace contextRef="#ctx0" brushRef="#br0" timeOffset="102805.89">21511 17959 0,'0'0'16,"-278"-40"0,159 40-16,-40 99 31,40 139-16,119-19 1,0-200 0,0 61-1,0-41 1,-119-19 0,59 40-16,-59-60 15,80 0 1,39 59-1,39 80 1,41 20 0,-21-80-1,1 80 1,-1 139 15,-59 218-15,0-278-16,0 198 15,0-217 1,0-160 0,0-19-1,0-100 1</inkml:trace>
  <inkml:trace contextRef="#ctx0" brushRef="#br0" timeOffset="103254.73">21967 18018 0,'0'199'31,"0"-180"-31,0 61 16,0 39-16,0 40 31,0-40-16,0 20-15</inkml:trace>
  <inkml:trace contextRef="#ctx0" brushRef="#br0" timeOffset="103437.24">22741 18792 0,'-20'40'32,"20"39"-32,-59-79 0,-1 119 15</inkml:trace>
  <inkml:trace contextRef="#ctx0" brushRef="#br0" timeOffset="104105.45">24269 18236 0,'40'0'31,"-40"20"-15,0 20-1,0 0 1,0 19-1,0 318 1,0-20 0,0-138-1,0-199 1,0-100 15,-20 21-15</inkml:trace>
  <inkml:trace contextRef="#ctx0" brushRef="#br0" timeOffset="106748.47">24527 17959 0,'-79'99'16,"39"-59"0,-59 59-1,39-40 1,20-19-1,1 0 1,-21-1 0,120-39 31,-1 0-32,-19 0 16,-40 80-15,0-21-16,0 120 31,0-100-31,0 80 16,0-119 0,0-1-1,0-59 16</inkml:trace>
  <inkml:trace contextRef="#ctx0" brushRef="#br0" timeOffset="107307.97">24626 18375 0,'0'0'0,"40"0"16,-1 0-16,-19 0 15,60-39 1,39-1 0,0-39-1,-80 19 1,-39 20-1,-79 40 1,0 80 0,-140 297-1,180-219 1,39-118 0,0 0-1,39-40 1,41-20-1,-21-40 1,-19 60 15,-40 60-15,-40 39 0,-19-59-1,-1-80 16,60 1-31,20-41 16,99-19 0,159-40-1,79-99 1</inkml:trace>
  <inkml:trace contextRef="#ctx0" brushRef="#br0" timeOffset="107641.59">25777 18058 0,'0'0'0,"-59"59"31,19-19-31,0 119 16,-39-60 15,79-39-15,0-21 0,0 100-1,-80-40 1,41-59-16,-41 20 15,41-60 1,39-120 0,19 41-1,101 39 1,-41 60 0,-39 79-1,19-19 1,-19-40-1</inkml:trace>
  <inkml:trace contextRef="#ctx0" brushRef="#br0" timeOffset="108275.93">26035 18296 0,'40'0'15,"19"0"1,1 0 0,19 0-1,-79 79 1,-59 60 0,-21-40-1,1-39 1,39-60 15,40-60-31,0 21 31,20-21-15,20 60-16,-1 0 16,21 20-1,39-20 1,60-20-1,39-119 1,-98 0 0,-41 40-1,-59 20 1,0 119 15,-119 337-15,0 39-1,79-78 17,40-239-17,-59-59 1,-1-40 0,1-60-1,19-39 1,139 19-1,20 41 1,-99 39 0</inkml:trace>
  <inkml:trace contextRef="#ctx0" brushRef="#br0" timeOffset="109127.65">21372 19943 0,'0'59'16,"0"-19"-1,0 139 1,0 138 0,39-19-1,61-219-15,-21-39 16,20-60-1,60-158 1,-119-80 0,-40 19-1,-139 1 1,40 199 0,19 39-1,1 59 1,79 21-16,-40 217 31</inkml:trace>
  <inkml:trace contextRef="#ctx0" brushRef="#br0" timeOffset="109293.71">22721 20776 0,'-40'119'16,"40"-79"0,-99 0-16,40 0 15</inkml:trace>
  <inkml:trace contextRef="#ctx0" brushRef="#br0" timeOffset="109974.93">24567 20260 0,'-40'-39'16,"40"59"31,0 39-32,0-19-15,20-40 16</inkml:trace>
  <inkml:trace contextRef="#ctx0" brushRef="#br0" timeOffset="110761.33">24527 20558 0,'0'99'0,"0"-198"0,-40 317 16,40-178-1,0 0 1,0-1 0,20-39-1,-20 40-15,0 0 31,0 0-15,60-60 15,39-179-15,60-79 0,-1 40-1,1 60 1,-119 138-1,-40 80 17,0-1-17,39 1 17,1-40-32,79 0 15,0-20 1,-119 40 31,-99 40-32,20 19 1,39-39 0,40 39-1,20 0 1,19 1-1,-39-21 1,0 1 0,-39 59-1,-41-40 1,1-39 0,39-40-1,40-60 16,40-19-15,0 20 0,59 59-1,-20 0 1,-39 0-16,39 59 16,-39 1-1,-40-21 1,40-39-1</inkml:trace>
  <inkml:trace contextRef="#ctx0" brushRef="#br0" timeOffset="114047.13">28535 18355 0,'0'0'0,"0"60"16,0 0-16,-20 39 15,20 139 1,-59-20 0,59-119-16,0 20 15,0 20 1,0-39-1,40-61 1,-40 1 0,0-80-1</inkml:trace>
  <inkml:trace contextRef="#ctx0" brushRef="#br0" timeOffset="114363.8">28515 18435 0,'40'0'31,"40"0"-31,-1 20 0,-39-20 16,39 59-1,-79 40-15,0-19 16,0-21 0,-119 1-1,40-1 17,-21-59-17</inkml:trace>
  <inkml:trace contextRef="#ctx0" brushRef="#br0" timeOffset="114581.22">29012 18355 0,'0'0'0,"0"60"0,0 178 16,-20-20 0,20-59 15,0-60-31,20 20 16,19-79-16</inkml:trace>
  <inkml:trace contextRef="#ctx0" brushRef="#br0" timeOffset="115118.82">29508 18792 0,'0'0'0</inkml:trace>
  <inkml:trace contextRef="#ctx0" brushRef="#br0" timeOffset="115281.39">29885 18871 0,'0'0'0,"0"40"46,59 0-30,-19-40 0,39 0-16</inkml:trace>
  <inkml:trace contextRef="#ctx0" brushRef="#br0" timeOffset="115598.54">30698 18475 0,'0'0'0,"60"0"15,-1 19-15,-59 61 16,60-21-1,-60 21-15,0 217 16,0-98-16,-139 178 31,99-179-15,40-158 0,-39 0-1,-80-159-15</inkml:trace>
  <inkml:trace contextRef="#ctx0" brushRef="#br0" timeOffset="116883.16">30659 15081 0,'0'0'16,"-40"20"-16,-20 59 0,21-19 15,-1 39 1,40-59 0,40-40-16,59 0 15,80 0 1,-21-20-1,-59-39 1,-19-61 15,-80 61-15,-60-40 0,-59 39-1,80 60-15,-41 0 16,-19 139-1,39-99-15</inkml:trace>
  <inkml:trace contextRef="#ctx0" brushRef="#br0" timeOffset="117936.35">28694 20776 0</inkml:trace>
  <inkml:trace contextRef="#ctx0" brushRef="#br0" timeOffset="118900.79">13910 22681 0,'120'-19'47,"-21"19"-47,-20 0 15,-19 0-15,19 0 16,-19 0-16,19 19 15</inkml:trace>
  <inkml:trace contextRef="#ctx0" brushRef="#br0" timeOffset="119235.4">13891 22582 0,'0'40'15,"0"0"1,-60-1-16,60 21 16,0 99-1,-40 79 1,-19 20 0,59-60-1,20-119 1,39-19-1,-19-60 1,0 0 0,39 0-16,0-20 15,1-39 1,-41 19 0,1 40-1</inkml:trace>
  <inkml:trace contextRef="#ctx0" brushRef="#br0" timeOffset="119434.87">13910 23138 0,'-39'0'15,"98"0"16,1 0-15,-1 0 0,1 20-16,99 39 15,-60-59-15</inkml:trace>
  <inkml:trace contextRef="#ctx0" brushRef="#br0" timeOffset="119685.2">14883 22642 0,'-20'0'0,"20"99"16,-218 437-1,218-338 1,0-39-16,0 39 15,0-158 1,39 20 0,100-160-1,-99 1-15</inkml:trace>
  <inkml:trace contextRef="#ctx0" brushRef="#br0" timeOffset="119902.63">15061 23118 0,'60'79'31,"-60"-19"-31,59 19 16,80 179-1,-39-99 1,-41-119-1,-59-1 1,0-78 0</inkml:trace>
  <inkml:trace contextRef="#ctx0" brushRef="#br0" timeOffset="120069.2">15617 23138 0,'-40'0'15,"1"79"-15,-41 1 16,-19 19 0,-80 79-1,140-118-15,-21 19 16,60-39 0</inkml:trace>
  <inkml:trace contextRef="#ctx0" brushRef="#br0" timeOffset="120235.76">15756 23713 0,'0'0'16,"0"40"-16,-60 0 0,1 39 16,19-39-1,40-20 1</inkml:trace>
  <inkml:trace contextRef="#ctx0" brushRef="#br0" timeOffset="120369.4">15875 23197 0,'0'20'31,"0"20"-31,-20-40 15</inkml:trace>
  <inkml:trace contextRef="#ctx0" brushRef="#br0" timeOffset="120636.69">16292 22860 0,'0'0'0,"79"40"0,-39-1 15,-40 21 1,39 99 0,-39-40-16,0 139 15,-99-60 1,-40-59-1,-59-60 1</inkml:trace>
  <inkml:trace contextRef="#ctx0" brushRef="#br0" timeOffset="121006.2">16966 23316 0,'0'0'0,"40"0"16,39 20 15,60 40-16,-39-21-15</inkml:trace>
  <inkml:trace contextRef="#ctx0" brushRef="#br0" timeOffset="121186.72">16887 23594 0,'0'0'16,"20"0"15,39 0-31,41 0 16,197 40 15,-118-40-31</inkml:trace>
  <inkml:trace contextRef="#ctx0" brushRef="#br0" timeOffset="121621.58">18058 22939 0,'0'20'15,"0"60"-15,0 78 16,0 41 0,0 277-1,0-337 1,0-99 0,0-60 15,0-99-16</inkml:trace>
  <inkml:trace contextRef="#ctx0" brushRef="#br0" timeOffset="121937.75">18098 23019 0,'0'0'0,"59"0"16,20 39-1,60 41 1,-20 19 0,-79 20-1,-40-40 1,-40-39-1,-59 20 1,0-60 0,59 0-16,20 0 31,-19 0-31</inkml:trace>
  <inkml:trace contextRef="#ctx0" brushRef="#br0" timeOffset="122637.88">19070 22920 0,'-40'19'16,"40"81"-16,-79 19 15,19 99-15,1 20 16,59 199 0,0-140-1,39-257 1,80 0-1,-79-80-15</inkml:trace>
  <inkml:trace contextRef="#ctx0" brushRef="#br0" timeOffset="123589.86">19288 23416 0,'0'39'16,"40"-39"-1,19 0 1,-19 0 0,0 40-1,19-40-15,-59 99 16,-20 80-1,-99 178 1,119-178 0,0-100-1,20-79 1,79-139 0,-59-59-1</inkml:trace>
  <inkml:trace contextRef="#ctx0" brushRef="#br0" timeOffset="123722.5">19526 23336 0,'0'60'16,"0"-40"-16,0 19 15,0 41 1</inkml:trace>
  <inkml:trace contextRef="#ctx0" brushRef="#br0" timeOffset="124105.48">20221 23416 0,'-80'0'32,"21"79"-32,19-39 0,-39 59 15,39-59 17,40 19-17,20 1 1,-20 39-1,0-40 1,0 120 0,0-60-1,0-40 1,40-79-16,79-158 31,-40-21-15</inkml:trace>
  <inkml:trace contextRef="#ctx0" brushRef="#br0" timeOffset="124239.12">20221 23793 0,'39'-40'16,"-78"80"-16,118-80 16,40 40 15,-79-40-31,0 40 16,39-39-1,-79-21 1,0 20-16</inkml:trace>
  <inkml:trace contextRef="#ctx0" brushRef="#br0" timeOffset="124556.27">20558 23535 0,'-40'0'16,"80"39"-16,-40-78 0,-40 59 0,1 19 15,-41 179 1,21-79 0,59-99-1,0-20 1,99-40 15,-59 20-15,39 0-1,-79 20 17,-79 59-17,39-79 1,0 0-1,40-20 1,20-19 0,40-41-1,-21 41-15</inkml:trace>
  <inkml:trace contextRef="#ctx0" brushRef="#br0" timeOffset="124940.26">20876 23614 0,'0'0'0,"-20"0"31,20 20-15,-40 59-16,40-39 15,40 39 17,19-19-17,-19-1 1,-40 21-16,0-21 15,-60 41 1,-19-61 0,39-39-1,1-20 1,59-59 0,59 39-1,0 40 1,-39 0-1,-20 20 1,-20 20 0,0-20 15</inkml:trace>
  <inkml:trace contextRef="#ctx0" brushRef="#br0" timeOffset="125924.14">21312 23555 0,'40'0'31,"0"-20"-31,39 20 0,-20 0 16,41-40-1,-61 40 1,-39 159 0,-238 158 15,119-79-15,119-198-1,-40-40 1,40-119-1,0 20 1,0 59 0,20 40 31,20 20-32,20-20-15,78 59 16,-38-59-1,-61 0 1,-39-19 0</inkml:trace>
  <inkml:trace contextRef="#ctx0" brushRef="#br0" timeOffset="126457.73">21868 23872 0,'0'0'0,"79"0"31,-39 0-31,0 0 16,19 0-16,20 0 15,1-60 1,-40-19-1,-40-40 1,-20 40 0,-20 79 31,40 59-32,-40 179 1,-19 0-1,59-19 1,0-120 0,0-59-1,-40-40 17,-19-40-17,19 40-15,-39-139 16,39 99-1,60 1 17,19 39-17,160-100 1,-140 100 0,-19-59-16</inkml:trace>
  <inkml:trace contextRef="#ctx0" brushRef="#br0" timeOffset="126708.07">22622 23376 0,'0'0'0,"99"20"31,-59-20-31,-40 59 0,59 100 15,1 99 1,-100 40 15,-99-1-15,0-257 0,20 0-16</inkml:trace>
  <inkml:trace contextRef="#ctx0" brushRef="#br0" timeOffset="129744.01">12779 25460 0,'40'0'32,"59"0"-17,-39 0 1,-1 0-1,120 0 1,-80 0 0,20 39-1,-59 1 1,-1-40 0,-19 0-1,0 0 1</inkml:trace>
  <inkml:trace contextRef="#ctx0" brushRef="#br0" timeOffset="130350.4">12660 25598 0,'0'0'0,"60"60"47,-1-20-32,1 39-15,19-39 16,60 39-1,-20-19 1,-39-1 0,-41-19-1,-39 0 1,0-1 0,-119 41-1,-218 158 16,178-99-15,40-80 0,119-19-1,79-40 32,21-40-47,-21 40 16,239 0-1,-80 0-15,79 0 16,-99 0 0,-118 20-1,-180-20 32,1 0-31</inkml:trace>
  <inkml:trace contextRef="#ctx0" brushRef="#br0" timeOffset="131729.26">11033 25499 0,'20'0'32,"20"0"-17,-1 0-15,41 0 16,-21 0 0,-19 0 15,39 0-16,40-59 1,20 19 0,-99 0-1,0 40 1,-60 0 0,-79 20-1,-1-20-15</inkml:trace>
  <inkml:trace contextRef="#ctx0" brushRef="#br0" timeOffset="132212.97">11093 25718 0,'0'19'15,"0"41"1,0 19-16,-40 60 16,40 139-1,0-159-15,0 20 16,0-99 0,40-40 30,118 0-30,-19-40 0,40-20-1,-40 1 1,-99 59-16,-40-40 31</inkml:trace>
  <inkml:trace contextRef="#ctx0" brushRef="#br0" timeOffset="132446.34">10993 25995 0,'20'0'31,"60"0"-15,-21 0-16,21-59 16,98 19-1,-19 0 1,-80 40 0</inkml:trace>
  <inkml:trace contextRef="#ctx0" brushRef="#br0" timeOffset="133113.09">12422 24884 0,'-40'119'47,"40"-40"-32,-39 41-15,39 78 16,-60 20-16,60 338 16,0-80-1,0-119 1,20-99 15,59-158-31,41-41 16,-61-59-16</inkml:trace>
  <inkml:trace contextRef="#ctx0" brushRef="#br0" timeOffset="134064.56">13117 26948 0,'0'119'31,"0"-60"-31,0 1 16,0-1-1,0-19 1,39-80 15,-39-19-15,0-20-16,40-1 15,59 41 1,-19-21 0,-21 60-1,1 60 1,-1 19-1,1 40 1,-60-99 0,0-100 15</inkml:trace>
  <inkml:trace contextRef="#ctx0" brushRef="#br0" timeOffset="135720.66">14307 25817 0,'0'0'0,"0"-20"0,20 40 63,20 39-63,19 1 15,21-1-15,-1 60 16,60 40 0,-60-40-1,-19-59 1,-100-100 31</inkml:trace>
  <inkml:trace contextRef="#ctx0" brushRef="#br0" timeOffset="135933.1">14724 25797 0,'0'0'0,"-40"0"15,40 40 1,-39 98-1,-41 41 1,1-20 0,39-120-1,40 1-15</inkml:trace>
  <inkml:trace contextRef="#ctx0" brushRef="#br0" timeOffset="136132.56">15101 26174 0,'0'0'0,"0"40"16,0-1-1,0 41 1,0-41-1</inkml:trace>
  <inkml:trace contextRef="#ctx0" brushRef="#br0" timeOffset="136277.18">15101 25856 0,'0'20'31,"40"-20"-15</inkml:trace>
  <inkml:trace contextRef="#ctx0" brushRef="#br0" timeOffset="137033.17">15399 24944 0,'39'0'0,"-39"19"16,60-19-1,0 119 1,59 1 0,-60-1-1,1 99 1,-60-59-16,39-20 15,-39-20-15,60 139 16,19-20 0,-19-119-1,-60-20 1,0 20 0,-40-40-1,-59 1 1,19-21-1,1-19 17,79 20-32</inkml:trace>
  <inkml:trace contextRef="#ctx0" brushRef="#br0" timeOffset="139752.5">17085 25936 0,'60'0'31,"-20"0"-31,19 0 16,60 0-16,20 0 15,-59 20 16</inkml:trace>
  <inkml:trace contextRef="#ctx0" brushRef="#br0" timeOffset="139969.43">17105 26352 0,'60'0'31,"-1"0"-31,41 60 16,-1-60-16,-20 0 15,80 40 1,-100-40-16,1 39 16</inkml:trace>
  <inkml:trace contextRef="#ctx0" brushRef="#br0" timeOffset="141388.66">18633 25539 0,'0'0'0,"80"-20"47,-1 20-31,40 0-16,-20 0 16,120 0-1,-160 0 1,-19 20-1,-40 20 1,-20-40-16</inkml:trace>
  <inkml:trace contextRef="#ctx0" brushRef="#br0" timeOffset="141720.28">18772 25618 0,'-40'60'16,"40"-1"-16,-39 21 16,-1 138-1,40 60 1,-59-139-16,59 59 16,0-79-1,19-79 1,21 19-1,79-19 1,-39 0 0,19-40-1,20-60 1,-79 21 0</inkml:trace>
  <inkml:trace contextRef="#ctx0" brushRef="#br0" timeOffset="142204.99">18693 26372 0,'99'0'15,"-39"-39"1,19 39-16,-20 0 15,1 0-15,0-60 16,-1 60-16,40-40 16,-39 40-1,-80 0 17</inkml:trace>
  <inkml:trace contextRef="#ctx0" brushRef="#br0" timeOffset="142776.46">17899 25638 0,'0'-40'15,"20"40"1,0 0-16,99 40 31,0-40-15,59 40-1,-138 0 1,-40-1 0</inkml:trace>
  <inkml:trace contextRef="#ctx0" brushRef="#br0" timeOffset="143295.07">17740 25837 0,'0'0'0,"20"0"47,20 39-31,0-39-16,-1 80 16,21-21-1,-60-19 1,79 0-16,-19 39 15,-60-20 1,0 21 0,0-41-1,-40 1 1,-39 20 0,-40 79-1,-1-60 1,81-39-1,59 19 32,19-59-31,120 0-16,20 0 31,-1 0-15,-79 0-1,-59 0 1,-80 40 15</inkml:trace>
  <inkml:trace contextRef="#ctx0" brushRef="#br0" timeOffset="144189.2">19864 25559 0,'0'0'0,"-40"0"31,40 20-15,-79 79-16,79 20 15,0 79-15,-60 279 16,60-100-1,20-238 1,20-100 0,-1-39 15,41-139-31</inkml:trace>
  <inkml:trace contextRef="#ctx0" brushRef="#br0" timeOffset="144390.17">20122 25975 0,'238'358'31,"-199"-259"-31,61 40 16,-21-100-1,-39 1 1,-1-99-1,-39-1 1</inkml:trace>
  <inkml:trace contextRef="#ctx0" brushRef="#br0" timeOffset="144573.19">20618 25995 0,'-40'0'16,"-139"219"-1,21-1 1,118-40 0,0-78-1,40-61 1,20-39-16</inkml:trace>
  <inkml:trace contextRef="#ctx0" brushRef="#br0" timeOffset="144740.76">20816 26630 0,'0'0'0,"0"40"0,0 20 16,0 19 0,-20-39-1,40-40 1,-20-60-16</inkml:trace>
  <inkml:trace contextRef="#ctx0" brushRef="#br0" timeOffset="144854.44">20915 25995 0,'0'40'31,"0"39"-15</inkml:trace>
  <inkml:trace contextRef="#ctx0" brushRef="#br0" timeOffset="145123.74">21312 25559 0,'0'0'0,"0"39"0,60 61 16,-1-1-16,-19 0 15,19 278 1,-59-59 0,-39 19-1,-100-99 1,79-198-16</inkml:trace>
  <inkml:trace contextRef="#ctx0" brushRef="#br0" timeOffset="146108.12">22979 25856 0,'60'0'47,"59"0"-47,0 0 16,99 0-1,-59 0 1,-100 20 0,-19-20-1,-139 40 1</inkml:trace>
  <inkml:trace contextRef="#ctx0" brushRef="#br0" timeOffset="146691.59">22324 26432 0,'60'0'46,"-21"0"-46,1 0 16,0 0-16,19 59 31,1-19-15,-60 20-16</inkml:trace>
  <inkml:trace contextRef="#ctx0" brushRef="#br0" timeOffset="146843.19">22205 26710 0,'40'0'31,"0"0"-31,-1 0 16,120 0 0,20 0-1,-120 0-15</inkml:trace>
  <inkml:trace contextRef="#ctx0" brushRef="#br0" timeOffset="147606.15">22939 25956 0,'0'19'16,"0"41"0,60 0-1,39 19 1,40 60-1,0 0 1,0-60 0,-99-39-16,39 39 15,-39-79 1,-40 40 0,-60 0 15,-119 98-16,-59 61 1,-39 19 15,197-99-15,40-119-16,60 0 31,20 0-15,119 40-1,238-40 1,-20-60 0,0-39-1,-219 59 1,-118 40 0,-139 0 15</inkml:trace>
  <inkml:trace contextRef="#ctx0" brushRef="#br0" timeOffset="148760.07">24745 25876 0,'0'20'31,"0"40"-31,0-1 16,0 120 0,40 79-1,-40-80 1,40 1 0,-40-40-1,0-99 1,59-179-1,-59 0 1</inkml:trace>
  <inkml:trace contextRef="#ctx0" brushRef="#br0" timeOffset="149026.87">24785 25658 0,'0'0'16,"20"0"-16,19 0 15,1 20 1,39 39 0,40 41-1,-39 19 1,-80-20 0,-119 20-1,-80-20 1,120-59-16,-40-1 15</inkml:trace>
  <inkml:trace contextRef="#ctx0" brushRef="#br0" timeOffset="149294.16">25460 25638 0,'39'179'32,"-39"-80"-32,40 40 15,-40 39-15,59 140 16,-59-100-1,40-178 1,-40-60 15</inkml:trace>
  <inkml:trace contextRef="#ctx0" brushRef="#br0" timeOffset="150164.87">26134 25797 0,'0'79'16,"-59"20"-16,59-19 0,-139 118 15,79-59 1,60-159 15,20 20-15,20-59-16,-1 59 16,41 139 15,-40-20-16,-1 0 1,-39-79 0,40-40-1,19-120 1,-19-58 0,0-40-1,-40 178 1,39-39-1,-39 39 1,60 0 0,-40-59-1,39 59 1,-59 60 46,-19-20-15</inkml:trace>
  <inkml:trace contextRef="#ctx0" brushRef="#br0" timeOffset="150678.01">26432 25638 0,'0'40'31,"0"19"-31,0 41 16,0 19-16,0 0 15,0 0 1,0 39 0,59-58-1,-19-120 32,-40-20-47,60 0 16,-1-19-1,21 59 1,-41 0 0,-39 99-1,0-39-15,-59 39 16,-1-40 15,1-59-15,-1-39-1,60-100 1,60 20 0,79-20-1,-60 79-15</inkml:trace>
  <inkml:trace contextRef="#ctx0" brushRef="#br0" timeOffset="151061.99">27047 25797 0,'-20'20'31,"-39"79"-15,-1 20 0,100-59-1,59-21 1,-59 1 0,-1 59 15,-39-59-31,-59 79 15,-20-79 1,39-1 0,0-39-1,0-198 1,60 99 0,20 99-1,0 0 1,19 19-1,-19-19-15,0 40 16,-40 0 15,39-40-15</inkml:trace>
  <inkml:trace contextRef="#ctx0" brushRef="#br0" timeOffset="151862.87">27146 25936 0,'80'0'31,"-21"0"-31,1 0 15,98 0 1,-118 0 0,0 39-1,-80 1 1,0-40 0,-19 0-16,-1 40 15,21 0 1,59-40 62,-20 39 109,0 1-171,0 0-16,-20 19 16,20 1-16,-60 19 15,20-79 17,40-60-32,0 21 15,0 19 1,0-99-16</inkml:trace>
  <inkml:trace contextRef="#ctx0" brushRef="#br0" timeOffset="152054.37">27345 26035 0,'0'0'0,"20"0"16,59 0-1,0 60 1,-19 39-1,-21-40 1,21-59 0</inkml:trace>
  <inkml:trace contextRef="#ctx0" brushRef="#br0" timeOffset="152446.81">27662 26015 0,'0'0'0,"80"0"46,-1 0-46,20 0 16,40 0 0,-99 0-1,19-139 1,-59 100-16</inkml:trace>
  <inkml:trace contextRef="#ctx0" brushRef="#br0" timeOffset="152697.16">28099 25797 0,'-60'-40'15,"120"80"-15,-159-80 16,99 120-1,0 197 1,0 81 0,0-41-1,0-158 1,0-119 0,-40-1-1,-40-39 1,1-79-1,20-40 1,59-40 0,99 60-1,-20 59 1,-39 40 0</inkml:trace>
  <inkml:trace contextRef="#ctx0" brushRef="#br0" timeOffset="154632.54">28674 26194 0,'0'-119'0,"0"238"0,0 79 0,0 1 16,-39 178-1,39-199 1,-40-138-1,-40 39 1,1-39-16</inkml:trace>
  <inkml:trace contextRef="#ctx0" brushRef="#br0" timeOffset="155532.15">28436 25757 0,'40'0'31,"-1"0"0,1 40 0,-40 0-31,60-1 16,19 80 0,-39-39-1,-40-1 1,-40 80-1,-39-60-15,-100 119 16,120-158 0</inkml:trace>
  <inkml:trace contextRef="#ctx0" brushRef="#br0" timeOffset="156850.19">25718 25618 0,'0'0'0,"0"-39"16,0 58 62,-40-19-78,40 40 16,0 0-1,-20-40-15,20 59 16,-60 21 0,60-21-1,-39-19 1,39 0 0,0-1-1,0 1 1,0 20-1,-40-60 1,40 59-16,0 1 16,0-1-1,0 20 1,0-59 0,0 60-1,0-21 1,0 1 15,0-21-15,0 21-16,0 19 15,0-39 1,40 0 0,19-40-1,-19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13:55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37405 13851 0,'0'0'0,"-19"0"15,-21 0 1,40-40-16,-40 40 15,1 80 1,39 78 0,0 81-1,0 237 1,59-298 0,100-178-1,79-178 1,-40-100-1,-158 20 1,-40 159-16,-79-159 16,-140 99-1,61 119 1,39 60 0,0 159 15,79-179-31</inkml:trace>
  <inkml:trace contextRef="#ctx0" brushRef="#br0" timeOffset="432.84">37941 13137 0,'0'0'0,"0"39"31,80 60-15,-1 40-16,100 119 15,-80-158 1,-40-61 0,-59 21-1</inkml:trace>
  <inkml:trace contextRef="#ctx0" brushRef="#br0" timeOffset="583.43">38418 13256 0,'-159'178'31,"40"40"-31,-40 1 0,0-41 16,-119 219 0</inkml:trace>
  <inkml:trace contextRef="#ctx0" brushRef="#br0" timeOffset="2051.04">37207 14843 0,'0'20'32,"-20"-20"-17,-19 0 1,-1 40-16,0-40 16,-317 277-1,-159 140 1,-258 258-1,298-239 1,238-197-16,-159 118 16,-79 59-1,138-177 17,279-200-17,79-39 48,19 0-63</inkml:trace>
  <inkml:trace contextRef="#ctx0" brushRef="#br0" timeOffset="2385.15">33159 17760 0,'0'0'0,"-79"139"31,79-40-31,0 20 16,0 40-16,19 59 15,61-178 1,59-40-1,19-99 1,-58-238 0,-61 237-16,-78-19 15,-140 119 1,-79 0 0,159 139-1,99-59 1,59-80-1</inkml:trace>
  <inkml:trace contextRef="#ctx0" brushRef="#br0" timeOffset="3380.52">37505 15042 0,'0'39'15,"0"1"1,-20 0-16,20-1 16,-99 140-1,-60 138 1,-59 219-1,-140 119 1,1-99 0,238-378-16,-59 179 31,-1-19-15,60 59-1,-20-20 1,-20-60-1,120-277 1,39 0 62,0-60-47</inkml:trace>
  <inkml:trace contextRef="#ctx0" brushRef="#br0" timeOffset="3703.16">35223 19169 0,'0'278'16,"0"-119"-16,39-20 15,1-40 1,39-60 0,60-58-1,-20-120 1,-79-159 0,20 80-1,-140 99 1,1 119-16,-100 0 15,20 0 1,60 39 0,99 1 15</inkml:trace>
  <inkml:trace contextRef="#ctx0" brushRef="#br0" timeOffset="5020.68">33357 18772 0,'0'0'0,"-19"0"15,19 20-15,-80 20 16,-79 198 0,-138 119-1,-160 99 1,1 100 0,-80 119-1,358-477 1,138-158-1,0 39 1,100-39 31,-1-40-31,40 79-1,199 1 1,-99-80-16,237 59 15,60-98 1,-238-41 0,-139 40-1,-119 1 1,0-140 0,0-39-1,0-139 1,0-120-1,-39 279-15,-21-258 32,-59 79-17,0 138 1,79 200 0,40-1-1,0 60 16,40 99-15</inkml:trace>
  <inkml:trace contextRef="#ctx0" brushRef="#br0" timeOffset="6350.65">35302 19844 0,'0'20'63,"-79"39"-47,-21 60-16,-38 20 0,-61 60 15,-257 356 1,237-297-16,-138 258 15,159-198 17,138-160-17,1-58 1,19-61 0,100-39 62,39 0-63,20 0-15,0 0 0,40 0 16,317 0 0,-79 0-1,238 0 1,-357-39-1,-139 39 17,-100 0-17,-39-60 17,0-19-32,0-1 15,0-39 1,0 0-1,0-159 1,-20 60 0,-79-80-1,59 80 1,40 159-16,-59-80 16,19 59-1,1-39 1,-1-79 15,40 59-15,0 40-1,-40 99 1,40-40 0,0 0 15,0 1 47,-40 39-62,-39 19-1</inkml:trace>
  <inkml:trace contextRef="#ctx0" brushRef="#br0" timeOffset="9705.24">37386 14367 0,'-20'0'16,"-60"0"0,21 79-1,-40-39-15,19-40 16,-118 79 0,59-19-1,-159 118 1,-257 100-1,-61 60 1,61 39 0,297-219-16,-298 200 15,-39 38 1,-20 41 0,-179 238-1,357-298 16,100-40-15,99 100 0,-79-40-1,-140 257 1,179-257 0,80-79-1,39 79 1,-139 277-1,1-138 1,59-139 0,99-159-1,99-39 1,-19 158 0,-1-60-1,20 41 1,-19-80 15,59 19-15,20-98-1,39 0 1,60 79 0,-20-60-1,-39-99-15,79 40 16,99 20-1,60-40 1,59 0 0,278-40-1,-60-19 1,-59-1 0,-20 21-1,258-21 16,-158 1-15,-21-1 0,-99 1-1,40-60 1,238 0 0,-376 60-1,-61-60 1,-59 0-1,119-60 1,-119-19 0,0 19-1,-99 20 1,-40-79 0,-40-99-1,-19-40 16,-1 0-15,-19-79 0,119-358-1,-159 140 1,0 78 0,0 41-1,0 39 1,-60-179-1,-39 160 1,19-1 0,-19 0-1,-20-198 1,40 278 0,-40 39 15,59-39-16,1-1 1,-1-39 0,60 60-1,0 79 1,-59-60 0,-41-59-1,61 178 1,-1 40-1,-19 1 1,19-140 0,40 79-1,0 21 1,0 39 15,0 20-15,0-80-1,40 80 1,39-79 0,20-1-1,-39 80 1,-21 0 0,-39 80-1,0 19 16,0-20-15,-39 40 156,-1 20-156</inkml:trace>
  <inkml:trace contextRef="#ctx0" brushRef="#br0" timeOffset="12043.06">35560 13077 0,'0'0'0,"0"-40"16,-20-19-1,20 19-15,-59-19 32,19 39-17,0 20 1,1 0-16,-61 139 15,1 158 1,40-39 0,-21-59-1,41-41 1,39-58 0,0-61-1,0 1 1,-80-139 15,40 19-15</inkml:trace>
  <inkml:trace contextRef="#ctx0" brushRef="#br0" timeOffset="12334.28">34528 13315 0,'0'0'0,"60"0"31,-1 0-15,1 0-16,39 0 16,99 0-1,-39 20 1,-99-20-16,19 40 15,-39-40 1,-1 0 31</inkml:trace>
  <inkml:trace contextRef="#ctx0" brushRef="#br0" timeOffset="14545.41">37802 14684 0,'0'-39'16,"0"59"46,40-20-46,-40 39-16,40-39 16,-40 60-16,39-60 15,-39 79 1,40-19-1,-40-1 1,40 1 0,19 98-1,-59-78-15,40 39 16,20 20 0,19-20-1,20 20 1,60 59-1,-80-59 1,20 20 0,1 39 15,19 100-15,-20-139-1,-20-20 1,1-20-1,19 20 1,40 59 0,-60-99-1,-19-79 1,-60 20 0,39-40 62,-58 0 328,-41 0-390,60 39-16,-59-39 15,-41 159 1,21 79-1,79-59 1,79 138 0,60-158 15,119-60-15,-139-99-1,0 0 1,0-158-1,-19-41 1,-41-178 0,-59 99-1,-79 40 1,-1 159 0,-39 19-1,0 60 1,-59 20-1,59 20 1,79 39 0</inkml:trace>
  <inkml:trace contextRef="#ctx0" brushRef="#br0" timeOffset="15345.78">40422 17026 0,'0'0'0,"0"59"31,59 41-15,-59-1-16,0 20 16,40-40-1,39 40 1,-19-79 0,39-40-1,80-179 1,-40-19-1,-139 158-15,39 1 16,-59 39 15,-19 0-15,-80 258 0,-40 258-1,99-278 1,60-218-1,-39 39 1,-21-59 15,-19-40-15,19 40 0,21 0-16</inkml:trace>
  <inkml:trace contextRef="#ctx0" brushRef="#br0" timeOffset="17733.98">39489 18891 0,'0'0'0,"0"20"109,-20 20-109,-19 19 16,39 1-16,-60 19 16,0 20-16,-39 100 15,0-40 1,39-40-1,60-99 1,-39 59 0,-1 40-1,-19 0 1,-80 199 0,59-160-1,41-78 1,39-1-1,-40 0 1,-20 80 0,-19-60-1,39 1 1,40-61 0,-39 21-1,39-21 1,0 1-1,0 0 32,0 19-31,0-19 0,0 0-1,0-1 1,0 1 15,59-40-15,-19 60-1,39-1 1,-39-59-16,39 40 16,21 0-1,58-40 1,61 79 15,39-39-15,0 19-1,-80-59 1,40 0 0,-79 0-1,-99 0-15,39 0 16,100 0-1,0 0 1,-41 0 0,41 0-1,-100-20 1,1 20 0,-1-39-1,40 39 1,-59-60 15,-21 60-15,1 0-1,0 0 1,-1-40 0,1 40 15,-40-39-16,40 39 1,-40-40 0,0 0-1,0-79 1,0 0 0,-60-59-1,-19 39 1,19 40-1,-19-40 17,20-20-17,59 80-15,-80-120 16,1-19 0,39 99-1,0-40 1,-138-139-1,79 80 1,19 59 0,41 80-1,-21-40 1,0 39 0,1-98-1,-1 19 16,21 100-15,39 19 15,-40 0-15,40 1 0,-79 39 140</inkml:trace>
  <inkml:trace contextRef="#ctx0" brushRef="#br0" timeOffset="19983.49">42267 16847 0,'0'0'0,"-59"-59"16,19 19-1,0 40 1,40 20-1,-59 40 1,59 78 0,0-38-1,59-61 1,41-98 0,78-80 15,-138 60-16,-40 98 17,-40 61-17,-59 237 1,-20 21 0,20-21-1,19-198 1,41-119-1,19 0 1,-20 0-16,-99-59 16,40 19-1,59-20 1,40 21 15</inkml:trace>
  <inkml:trace contextRef="#ctx0" brushRef="#br0" timeOffset="26722.69">42525 16490 0,'0'0'15,"-40"0"1,1 20 0,39 20-1,-40-40 1,0 39-1,-19 100 1,-60 139 0,-60 40-1,40-21 1,80 1 0,59-179-16,0 99 15,0-59 1,0-139 15,-20-20-15,-40-40 15,60-79-15,0 40-16</inkml:trace>
  <inkml:trace contextRef="#ctx0" brushRef="#br0" timeOffset="27089.7">41612 17284 0,'0'0'0,"40"0"0,0 0 31,19 0-15,-19 0-16,59 0 16,139 0-1,0 0 1,20 40-1,-119-40 1,-119 0-16,40 39 16,-21-39-1,-237 60 17</inkml:trace>
  <inkml:trace contextRef="#ctx0" brushRef="#br0" timeOffset="40584.99">7144 17304 0,'-40'0'47,"60"0"47,20 0-79,-1 0 1,41 0 0,-41 0-16,21 0 15,39 0-15,-20 0 16,100 0-1,0 0 1,-1-60 0,-19 60-1,-99 0-15,78 0 16,-19 0 0,20 40-1,-20-40 1,80 0-1,-80 0 1,-20 0 0,-19 0-1,19 0 1,0 0 15,-20 0-31,40 0 16,0-40-1,20 40 1,0 0 0,-59 0-1,-1 0 1,20 0 0,20 0-1,40 0 1,-80 0-1,1 0 1,-21 0 0,-19 20-1,0-20 17,-20 0-17,19 0 1,-59 0 78</inkml:trace>
  <inkml:trace contextRef="#ctx0" brushRef="#br0" timeOffset="44620.82">38457 20836 0,'0'0'0,"-139"139"16,60-80-16,39 21 15,40-41-15,-39 41 16,39-21 0,0 1-1,0-1 1</inkml:trace>
  <inkml:trace contextRef="#ctx0" brushRef="#br0" timeOffset="56497.92">13613 18098 0,'0'0'0,"-20"0"16,99 0 140,-39 0-140,-20 0 15,39 19-15,-59 41-1,0 19-15,0 20 16,-59 21-1,59-41 1,20-79 15,19 0-15,21 0 0,19-40-1,-79 1-15,0-1 16</inkml:trace>
  <inkml:trace contextRef="#ctx0" brushRef="#br0" timeOffset="56881.41">13811 17820 0,'0'20'63,"40"-20"-63,-40 39 16,99 21-1,-59-60 1</inkml:trace>
  <inkml:trace contextRef="#ctx0" brushRef="#br0" timeOffset="67123.34">14724 18018 0,'0'-40'31,"0"1"1,-20 39-17,-39 0 17,19 0-32,0 39 15,-59 61 1,119-100 31,59 39-32,-39-39-15,20 40 16,-1 0 0,-19 19-1,-40 1 1</inkml:trace>
  <inkml:trace contextRef="#ctx0" brushRef="#br0" timeOffset="67326.8">14506 18316 0,'0'39'47,"39"-39"-31,21 0-1,0 0 1,-21 0-16</inkml:trace>
  <inkml:trace contextRef="#ctx0" brushRef="#br0" timeOffset="67882.33">15121 17661 0,'0'59'16,"0"1"-16,0 119 15,-20-1 1,20-79 0,0-59-1,0-60 48,20 20-63,20-39 15,19 39 1,-59-40 0,40 40-1,-60 0 17,-20 0-17,40 20 1,0 19 31,20 1-32,20 0 1</inkml:trace>
  <inkml:trace contextRef="#ctx0" brushRef="#br0" timeOffset="68158.59">15419 18137 0,'39'0'31,"1"0"-15,20 0-1,-21 0 1,1 0 0,19 0-16</inkml:trace>
  <inkml:trace contextRef="#ctx0" brushRef="#br0" timeOffset="68383.98">15835 17959 0,'0'0'0,"0"59"0,0 60 16,0 0-16,0 60 16,0-80 15</inkml:trace>
  <inkml:trace contextRef="#ctx0" brushRef="#br0" timeOffset="72756.92">37544 14069 0,'-19'0'16,"-21"0"0,0 0 15,0 20 0,-19 59-15,19-39-16,-99 40 15,0-41 1,20 41 0,40-41-16,-40 1 31,40 19-15,-1-19-1,-39 20 1,-139 79-1,119-40 1,20-20 0,0 1-1,40-41 1,39-39 0,-39 60-1,-21-1 1,-38 21-1,-21 78 1,79-98 0,21-20-1,-1 59 17,-79 20-17,40-20 1,-119 60-1,119-80 1,19 20 0,1 21-1,39-120 1,1 39 0,-1-19-1,40 20-15,-40-1 16,1 1-1,-1 0 1,0 19 0,0-19 31,40 0-32,0-1 1,0 1-1,20 40 1,20-1 0,0 0-1,19-19 1,-19-1 0,79 60-1,-20-39 1,40 19-1,20 40 1,-80-99-16,40 59 16,20-20 15,0 20-15,40 1-1,-40-61 1,59 41-1,-119-21 1,1-59 0,39 20-1,-40 40 1,80-60 0,-80 39-1,1-39 1,19 0-1,-59 0-15,-1 0 16,1 0 31,0-20-31,19-19-1,1-100 1,-1 40-1,-19-40 1,0-40 0,-40 100-16,59-140 15,-19 21 1,79-20 0,-40-60-1,-19 20 1,-20 0-1,19 40 1,-19-1 15,19 41-15,-59 98-16,40-178 16,20 80-1,-60 39 1,79-20-1,-79 80 1,40 19 0,-40 21 15</inkml:trace>
  <inkml:trace contextRef="#ctx0" brushRef="#br0" timeOffset="74384.1">17502 17284 0,'40'0'47,"0"0"-31,19 0 0,-59-20-16,79 20 15,-59 0-15,119 0 16,40 40-1,-1-40 1,61 0 15,-160 0-15,0 0 0,-19 0-1,-21 0 1,1-20-1,59 20 1,-19-40 0,-1 40-1,-19-39 1,-1 39 0,-19 0-1,0 0 1,-1-40-1,100 40 1,-99 0 15,0 0-15,-1 0 46</inkml:trace>
  <inkml:trace contextRef="#ctx0" brushRef="#br0" timeOffset="76414.23">39985 18713 0,'0'0'0,"0"-40"16,-20 60 77,20 19-77,-99 41-16,40 19 0,-21 0 16,1 1-1,-60 78 1,0-39 0,99-79-16,1-21 15,-1 80 1,-20-39-1,-19 118 1,79-119 0,-40-19-1,40-20 1,0-1 0,20 61 15,99-61-16,-39 21 1,19-1 0,119-19-1,-39-40 1,-1 0 0,60 0-1,-79 0 1,-79-20-1,-41 20 17,-39-39-17,40-21 1,-40 20-16,40-99 16,-40 0-1,0-39 16,-20-1-15,-99 40 0,79 60-16,-59-20 15,19 19 1,41 1 0,-1 39-1,60 40 32,20 0-47,-40 20 16</inkml:trace>
  <inkml:trace contextRef="#ctx0" brushRef="#br0" timeOffset="77049.05">40065 19824 0,'0'0'0,"0"-40"16,-40 40 0,40 60 31,0-21-32,0 21-15,0-1 16,0-19-16,-40 40 31,0-41-31,40 1 16,-39-40-1</inkml:trace>
  <inkml:trace contextRef="#ctx0" brushRef="#br0" timeOffset="77308.36">40104 19229 0,'40'39'63,"-40"21"-63,0 19 15,0-59-15</inkml:trace>
  <inkml:trace contextRef="#ctx0" brushRef="#br0" timeOffset="78683.23">35242 16192 0,'0'-39'16,"-59"138"30,59-20-30,-79 80-16,19 20 16,1-1-16,19-19 15,-59 59 1,59-198 0,40-59-1,0-41 1,20-79-1,19 80 1,100-20 0,-20 59-1,-39-39-15,-41 79 16,-39 79 31,-59 120-32,-120-100 1,140-99 0,78 59 46,1-19-46,20 20-1,-60-21 1,79 1-16,-79 0 16,40-1-16</inkml:trace>
  <inkml:trace contextRef="#ctx0" brushRef="#br0" timeOffset="79000.39">35461 17145 0,'0'0'0,"59"0"47,-59 20-31,119-20-1,-19 40 1,-41-40-16</inkml:trace>
  <inkml:trace contextRef="#ctx0" brushRef="#br0" timeOffset="79233.28">36155 17026 0,'0'59'31,"0"1"-15,0 19-16,0 40 15,0-19-15,-20-41 16</inkml:trace>
  <inkml:trace contextRef="#ctx0" brushRef="#br0" timeOffset="79402.84">36453 15954 0,'0'20'16,"0"40"-16,0 39 15,0-20-15,0 80 16</inkml:trace>
  <inkml:trace contextRef="#ctx0" brushRef="#br0" timeOffset="82002.43">39668 15438 0,'20'-19'62,"19"19"-46,60-80-16,40 41 15,40-21-15,-60 60 16,40-79 0,-120 39-1,1 40 1</inkml:trace>
  <inkml:trace contextRef="#ctx0" brushRef="#br0" timeOffset="82372.45">39965 15756 0,'0'0'0,"20"0"63,20 0-63,19 0 15,41-60-15,38 21 16,-18-21-16,118 1 16,-139 19-1</inkml:trace>
  <inkml:trace contextRef="#ctx0" brushRef="#br0" timeOffset="83368.82">41374 14724 0,'0'-40'16,"0"80"31,0 59-47,0 20 0,-79 100 15,-40 297 1,119-358-1,-60-58-15,60-21 16,20-79 15,79-238-15,1 59 0,-41 1-1,1 78 1,-21 100-1,-39-39 17,40 59-32,-40 79 31,-20-20-15,20-59-1,-40-20 32,40 40 62,0-1-93,0 1 0,20-40-1,-20 40-15,40-40 16,-40 39 0,40-39-1,-1 40 1,1-40-1,0 0 1,-1 0 15,1 40 1,0-40-17,-20 0 1</inkml:trace>
  <inkml:trace contextRef="#ctx0" brushRef="#br0" timeOffset="94868.89">12323 17720 0,'59'0'125,"-19"-39"-109,0 39-16,0 0 15,-1-40-15,60 40 16,40-40-1,40 40 1,-80-39 15,-39 39-15,-21 0 0,61-40-16,-61 40 15,41 0 1,-1 0-1,-19 0 1,59 0 0,-40 0-1,60 0 1,-40 0 0,-39 0-1,-21 0-15,41 0 16,-1 0-1,-39 0 17,59 60-17,-20-60 1,-19 0 0,-1 39-1,41-39 1,-41 0-1,80 0 1,-60 40 0,1-40-1,39 40 1,40-40 0,19 0-1,1 0 1,-40 0-1,20 0 17,-80 39-17,20-39 1,20 40 0,-20-40-1,20 60 1,100-60-1,-80 0 1,-20 0 0,99 0-1,-99 0 1,20 0 0,-60 0-1,1 39 1,-21-39-1,80 0 17,20 0-17,20 0 1,19 0 0,-59 0-1,119 0 1,-20 0-1,0 0 1,60 0 0,-179 0-16,99 0 15,-119 0 1,-59 0 0,79 0-1,0 0 1,40 0-1,0 0 17,-20 0-17,39 0 1,-79 0-16,1 0 16,-21 0-1,20 0 1,179 0-1,-80 0 1,-19 0 0,-20 0-1,-40 0 1,0 0 0,-40 0-1,60 40 1,0-40 15,119 0-15,-159 0-1,-59 0 1,19 0 0,21 0-1,158 0 1,-119-20-1,-40 20 1,1 0 0,217 0-1,-138 0 1,-20-59 0,-20 59-1,99 0 1,-178 0 15,0 0 0,-1 0-15,-98 39 31</inkml:trace>
  <inkml:trace contextRef="#ctx0" brushRef="#br0" timeOffset="103050.74">12442 20260 0,'40'0'157,"-1"0"-142,1 0-15,39-59 16,-19 59 0,119 0-1,-40 0 1,-20 0-1,19 0 1,-18-40 0,18 40-1,-78-39-15,19 39 16,1 0 0,-1 0-1,80 0 1,19 0-1,-58 0 1,18 0 15,-19 0-15,1 0 0,78 0-1,-79 0 1,0 0-1,-20 0 1,-19 19 0,-1-19-1,0 0 1,1 0 0,39 0-1,-40 40 1,1-40-1,-21 0 1,60 0 15,-39 0-15,-1 0 0,0 0-1,1 0 1,19 40-1,-20-40 1,1 0 0,19 0-1,139 0 1,-59 0 0,39 0-1,-79 0 1,0 0-1,0 0 17,-60 0-17,-19 0 1,19 0 15,-39 0-15,19 0-1,1 0 1,-1 0 0,-19 0-16,59 0 15,-20 0 1,-19 0 0,-20 0-1,-1 0 32,1 0-31,0 0-1,-1 0 1,1 0 0,0 0-1,-40-20 1,-60 40 46</inkml:trace>
  <inkml:trace contextRef="#ctx0" brushRef="#br0" timeOffset="115682.24">42724 18475 0,'39'0'32,"1"0"-17</inkml:trace>
  <inkml:trace contextRef="#ctx0" brushRef="#br0" timeOffset="117438.1">23217 20935 0,'0'0'16,"-79"-79"-16,79 99 62,0 19-62,0 1 16,20-40-16,19 60 15,41-60 1,19 0 0,40-20-1,-40-40 1,-39-59 0,-60 0-1,-100 40 1,1 19-1,20 1 1,-1 59 0,41 39 15</inkml:trace>
  <inkml:trace contextRef="#ctx0" brushRef="#br0" timeOffset="117992.17">23098 21094 0,'0'0'0,"-178"119"31,118-60-31,-198 160 16,-20 39-1,60-40 1,-20 80 0,-40 19-1,238-237 1,1-41 15</inkml:trace>
  <inkml:trace contextRef="#ctx0" brushRef="#br0" timeOffset="118400.08">21213 22781 0,'0'0'0,"0"198"31,0-99-31,40-59 15,79-40 1,0-20 0,-40-59-16,40-80 15,-119 0 1,-39 60 0,-21 99-1,-19 0 1,39 0-16,0 40 15,60 19 1</inkml:trace>
  <inkml:trace contextRef="#ctx0" brushRef="#br0" timeOffset="118917.69">23535 21233 0,'0'0'0,"-40"59"16,40 21-16,-40 19 0,40 20 15,-59 218 1,-100 159 0,100-119-1,-1-158 1,60-120-1,0-59 1</inkml:trace>
  <inkml:trace contextRef="#ctx0" brushRef="#br0" timeOffset="119184.98">22999 23098 0,'0'199'16,"40"-140"0,-1-59-1,80-40 1,100-218 0,-140 0-1,-79 139 1,-79 60-1,-1 59 1,1 20 0,79 19-1</inkml:trace>
  <inkml:trace contextRef="#ctx0" brushRef="#br0" timeOffset="119535.06">23535 21332 0,'99'99'32,"-20"0"-32,1 40 0,118 179 15,60 158 1,20 139 15,-60-238-15,-79-198-1,-99-179 1</inkml:trace>
  <inkml:trace contextRef="#ctx0" brushRef="#br0" timeOffset="119818.3">24487 23257 0,'0'0'0,"20"40"15,79-40 1,-39 0 0,-1 0-16,21-60 15,-21-79 1,-98 20-1,-81 79 1,-78 60 0,59 60-1,80-21-15</inkml:trace>
  <inkml:trace contextRef="#ctx0" brushRef="#br0" timeOffset="120564.81">22423 24150 0,'0'0'0,"-59"-80"16,-1 21-16,1-40 16,-1-60 15,60-178-15,0-21-1,40-19 1,39 80-1,-19 158 1,-20 99 0,-60 40 15</inkml:trace>
  <inkml:trace contextRef="#ctx0" brushRef="#br0" timeOffset="120886.46">22225 22602 0,'0'-20'31,"40"-39"-15,-1-21-1,21 21-15,19 19 16,20 0 0,-59 1-1,-40 78 17,0 41-32,0 39 15,-40 119 1,40-179-1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47:17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35937 13256 0,'0'0'0,"20"0"125,20 0-109,-1 0-16,21 0 15,-1 0-15,21 0 16,39 0 0,-40 0-1,-39 0 1,-1-40 0,-78 40 30,-1 0-30,0 0-16,-19 40 16</inkml:trace>
  <inkml:trace contextRef="#ctx0" brushRef="#br0" timeOffset="583.43">35858 13395 0,'0'99'62,"0"20"-62,0 40 16,0 19 0,0-19-16,0 119 15,0-120 1,0-118 0,20 0-1,99-40 1,-60 0-1,60 0 1,60-40 0,-100 0-1,0 40 17,-79-39-1,-19 39-31</inkml:trace>
  <inkml:trace contextRef="#ctx0" brushRef="#br0" timeOffset="1147.94">35957 13851 0,'20'0'47,"19"0"-31,21 0 0,-1 0-16,1 0 0,79 0 31,-60 0-16,-39 0 1</inkml:trace>
  <inkml:trace contextRef="#ctx0" brushRef="#br0" timeOffset="1652.12">37048 13216 0,'0'0'0,"-39"119"32,39 0-17,0 516 1,0-278-1,39-119 1,100-138 0,-79-100-1,-21 0-15,1-40 16</inkml:trace>
  <inkml:trace contextRef="#ctx0" brushRef="#br0" timeOffset="1951.32">37445 13712 0,'40'20'31,"19"39"-31,41 140 16,98 118-1,-39-158 1,-60-119 0,-59-40-1,-40-60 1</inkml:trace>
  <inkml:trace contextRef="#ctx0" brushRef="#br0" timeOffset="2175.71">37921 13454 0,'0'20'16,"0"39"-1,-59 41-15,19-1 16,-59 139 0,39-20-1,21-118 1,59-100 0</inkml:trace>
  <inkml:trace contextRef="#ctx0" brushRef="#br0" timeOffset="2956.16">38735 13613 0,'0'0'0,"0"59"0,0 21 15,0 98 1,0 21 0,0-160-1</inkml:trace>
  <inkml:trace contextRef="#ctx0" brushRef="#br0" timeOffset="3152.65">38418 13871 0,'79'0'31,"0"-60"-16,60 60-15,-20 0 16,-39 0 0,138 0-1,-119 0 1</inkml:trace>
  <inkml:trace contextRef="#ctx0" brushRef="#br0" timeOffset="3479.78">39430 13414 0,'79'219'31,"-20"-160"-31,41 120 16,-1-100-1,-40-39 1,-59-60 15</inkml:trace>
  <inkml:trace contextRef="#ctx0" brushRef="#br0" timeOffset="3819.87">40065 13414 0,'-20'0'16,"20"60"0,-60-20-16,60 19 15,-119 80 1,119-79-16,-40-21 16,40 1-1,20 19 1,40 100-1,-60-40 1,0 0 0,-40 20 15,40-99-15,40-179-1</inkml:trace>
  <inkml:trace contextRef="#ctx0" brushRef="#br0" timeOffset="4053.75">40521 12978 0,'0'0'15,"40"0"-15,-1 40 0,-39 19 16,40 40-16,-40 139 15,0 60 1,-20 59 0,-278 179 15,239-437-15</inkml:trace>
  <inkml:trace contextRef="#ctx0" brushRef="#br0" timeOffset="4487.59">40878 13811 0,'119'0'15,"-20"20"-15,-39-20 16,99 60-1,-80-21 1</inkml:trace>
  <inkml:trace contextRef="#ctx0" brushRef="#br0" timeOffset="4637.18">40898 14168 0,'0'0'0,"40"0"31,79 0-15,496-39 0,-456 39-16</inkml:trace>
  <inkml:trace contextRef="#ctx0" brushRef="#br0" timeOffset="4970.32">42307 13414 0,'59'0'15,"1"0"-15,19 0 16,199 40 0,-139-40-1,-99 60 1,-40-21-1</inkml:trace>
  <inkml:trace contextRef="#ctx0" brushRef="#br0" timeOffset="5237.6">42466 13573 0,'0'0'0,"0"40"15,0-1 1,0 120-1,-60 60 1,20 39 0,40-139-1,80-40 1,19-39 0,60-40-1,-1 0 1,-19-100-1,-139 21 1</inkml:trace>
  <inkml:trace contextRef="#ctx0" brushRef="#br0" timeOffset="5404.16">42347 13950 0,'39'0'31,"21"0"-31,99 0 16,59-40-1,20 40 1</inkml:trace>
  <inkml:trace contextRef="#ctx0" brushRef="#br0" timeOffset="5670.95">43398 13236 0,'-59'159'15,"-1"59"-15,60 60 16,-59 436 0,59-277-1,119-259 1,20-178 0</inkml:trace>
  <inkml:trace contextRef="#ctx0" brushRef="#br0" timeOffset="5972.15">43875 14049 0,'218'199'16,"-119"-100"-16,-20 0 0,1 0 16,19 100-1,-59-159 1,-1 19-1</inkml:trace>
  <inkml:trace contextRef="#ctx0" brushRef="#br0" timeOffset="6154.66">44569 13910 0,'0'0'0,"-40"40"0,-19 40 15,-140 178 1,-118 238 0,277-457-1</inkml:trace>
  <inkml:trace contextRef="#ctx0" brushRef="#br0" timeOffset="6938.6">44946 13672 0,'0'0'0,"60"0"16,19 60-16,-39-1 15,-40 21-15,0 39 16,0 20-16,0 218 16,-139 20-1,40-139 1,59-198 0,60-40-1</inkml:trace>
  <inkml:trace contextRef="#ctx0" brushRef="#br0" timeOffset="7122.11">46057 13672 0,'0'536'15,"-39"-357"-15,39-21 16,-40 1-1,40-119 1</inkml:trace>
  <inkml:trace contextRef="#ctx0" brushRef="#br0" timeOffset="7288.67">45760 14149 0,'20'0'31,"19"19"-31,41-19 16,39 40 0,20 20-1,-20-60 1</inkml:trace>
  <inkml:trace contextRef="#ctx0" brushRef="#br0" timeOffset="7489.64">46454 13851 0,'179'0'16,"-20"0"-16,-1 0 15,-39 0-15,60 0 16,-139 0-1</inkml:trace>
  <inkml:trace contextRef="#ctx0" brushRef="#br0" timeOffset="7756.92">46692 13732 0,'0'139'31,"0"-40"-31,0 20 16,0 238-1,-59 0 1,59-198 0,20-60-1,59-99 1,60 0 15,-20 0-15,-59-19-16,78-81 15</inkml:trace>
  <inkml:trace contextRef="#ctx0" brushRef="#br0" timeOffset="7973.36">46712 14545 0,'60'0'31,"-1"0"-15,21 0-16,59-39 15,-60 39-15,80-40 16</inkml:trace>
  <inkml:trace contextRef="#ctx0" brushRef="#br0" timeOffset="8323.44">47764 13692 0,'-40'397'16,"40"-159"0,-59 40-1,59-40-15,0 139 16,20-238 0,39-99-1,-19-40-15</inkml:trace>
  <inkml:trace contextRef="#ctx0" brushRef="#br0" timeOffset="8740.32">48200 13950 0,'0'139'16,"0"-20"0,40 20-16,59 119 15,1-99 16,-61-80-31,41-39 16</inkml:trace>
  <inkml:trace contextRef="#ctx0" brushRef="#br0" timeOffset="9030.54">48716 14288 0,'0'0'0,"-39"59"15,-1 20-15,-39 1 16,-40 98 0,79-138-1,60-40 17,-20 40-32,39 19 15,-39 60 1,0 0 15,0-79-15,0 0-1,0-80 1</inkml:trace>
  <inkml:trace contextRef="#ctx0" brushRef="#br0" timeOffset="9274.4">49252 13871 0,'0'0'16,"80"119"-16,-80 0 15,39 40-15,-39 218 31,-99 99-15,-238 258 0,39-436-1,219-298-15</inkml:trace>
  <inkml:trace contextRef="#ctx0" brushRef="#br0" timeOffset="15363.29">33675 16609 0,'0'0'0,"0"20"15,0 59 1,0 41 0,178 257-1,-98-239 1,-1-138-1,80-59 1,-20-140 0,-139-39-1,0 99-15,-139-19 16,-40 98 0,80 60-1,20 139 1,39 20-1,60-40 1</inkml:trace>
  <inkml:trace contextRef="#ctx0" brushRef="#br0" timeOffset="15813.09">35600 16788 0,'0'0'0,"0"59"16,59 60-16,-59 40 15,80 79 1,-41-198 0,61-40-1,19-377 1,-60-40-1,-59 258-15,-139 1 16,-39 98 0,19 80-1,0 159 1,119-60 0,40-80-1</inkml:trace>
  <inkml:trace contextRef="#ctx0" brushRef="#br0" timeOffset="18960.25">33595 15399 0,'-39'0'31,"39"99"-15,39 40-1,-39 20-15,60 59 16,-60-59-16,79-20 16,40-139 30,-39-179-30,-80 80 0,-60 59-1,-39 40 1,59 0 0</inkml:trace>
  <inkml:trace contextRef="#ctx0" brushRef="#br0" timeOffset="19683.34">35679 15280 0,'0'39'15,"-20"61"1,20-21-16,0 159 16,0-139-1,20-99 1,40 0 0,-21-59-1,21-21 16,-60 41-15,-99 39 0,-1 0-1,61 0 1,39 20 0</inkml:trace>
  <inkml:trace contextRef="#ctx0" brushRef="#br0" timeOffset="21934.9">35758 16252 0,'0'0'0,"-39"0"32,-1 0 30,0 20-46,1 20-1,-1-40 1,40 39-16,-40-39 16,1 40-1,-1 19 1,0 41 15,40-21-15,0-39-1,0 19 1,20 21 0,-20-41-1,0-19 1,40 60 0,-1-41-1,1 1 1,0 19-1,19-19 1,-19 40 15,0-41 1,-1-39-17,1 0 16,0 0-15,0 0 0,-40-20-1,39-59 1,80 0 0,-79 39-1,0 20 1,-40-59-1,0 19 1,39-59 0,-39 40-1,0 19 1,0 1 15,-20 19-15,-19 0-1,-1 1 1,0-1 0,1 40-1,-21 0-15,-19 0 16,39 79 0,0-39-1</inkml:trace>
  <inkml:trace contextRef="#ctx0" brushRef="#br0" timeOffset="23152.64">38695 16371 0,'20'40'46,"20"-40"-30,19 79-16,-19-79 16,0 40-1,-1 0 1,-98 158 0,-20-99-1,39-59 1,40 39 15,40-79-31,-1 40 16,-39 0 15,40 39-15,-60 0-1,-59 1 1,19-1-1,100-138 32,0-21-47,39-39 16</inkml:trace>
  <inkml:trace contextRef="#ctx0" brushRef="#br0" timeOffset="23453.85">39350 16371 0,'-20'40'16,"20"39"-16,-59 139 15,59 100 17,0-139-17,159-179 1,-120 0-1,21-120 1,-80 21 0,-59 99-1,-1 0 1,1 0 0,19 0-1,60 20 1</inkml:trace>
  <inkml:trace contextRef="#ctx0" brushRef="#br0" timeOffset="25854.98">41473 16530 0,'40'0'47,"0"20"-47,-1-20 16,-39 39-16,60-39 16,-20 119-1,-40 40 1,-119 0-1,19-60 17,61-99-17,59 0 17,19 0-17,60 0 1,120-40-1,-120 1-15</inkml:trace>
  <inkml:trace contextRef="#ctx0" brushRef="#br0" timeOffset="26722.21">43577 16589 0,'0'20'0,"20"-20"15,39 40 1,1 19 0,-1 21-1,-59-21 1,0 21 0,-59-41-1,-1 1 1,21-40-1,58 40 1,61 19 0,-21 21-1,-59-21-15,0 21 16,-158 58 0,-120 1-1,119-139 1,139 0-1</inkml:trace>
  <inkml:trace contextRef="#ctx0" brushRef="#br0" timeOffset="27456.25">41513 17859 0,'0'-39'16,"40"59"30,-1-20-46,1 0 16,0 39-16,0-39 16,19 80-1,-59-21 1,0 21 0,-20-1-1,-59 0 1,39-39-16,0 39 15,40-59 17,40-20-17,40 0-15,217-79 16,1-100 0,-40 140-1,-139-41 1</inkml:trace>
  <inkml:trace contextRef="#ctx0" brushRef="#br0" timeOffset="27889.6">43517 17760 0,'0'0'0,"0"119"16,0-79-1,0 0 1,100 59 0,38-40-1,-38-59 1,-1 0-1,-59-19 1,-40-81 0,0-39-1</inkml:trace>
  <inkml:trace contextRef="#ctx0" brushRef="#br0" timeOffset="28023.24">43994 17701 0,'-20'59'16,"-99"140"15,-40 138-15,159-238-1</inkml:trace>
  <inkml:trace contextRef="#ctx0" brushRef="#br0" timeOffset="28623.65">41850 18534 0,'0'0'16,"40"40"15,0-40-16,0 0 1,19 139 0,-59-100-1,0 21-15,-20 59 16,-39-79 0,59-1 15,119-39-16,119 0 1,-60-99 0</inkml:trace>
  <inkml:trace contextRef="#ctx0" brushRef="#br0" timeOffset="29057.49">43894 18336 0,'0'0'0,"0"79"15,0-19 1,0 59 0,80 0-1,-21-20 1,-19-40 0,-40 1 15,0-1-16,-20-19 1,-39 0 0,-1-40-1,20 0 1,40-20 0,0-40-1</inkml:trace>
  <inkml:trace contextRef="#ctx0" brushRef="#br0" timeOffset="29191.14">44073 18534 0,'0'0'0,"79"0"15,1 0 1,-60 0 0,79 20-1</inkml:trace>
  <inkml:trace contextRef="#ctx0" brushRef="#br0" timeOffset="30876.17">42704 16153 0,'0'0'0,"-179"-119"16,60 59 0,-218 1-1,178 59-15,-258 99 16,-19 119 0,118 80-1,120-80 1,198-39-1,119 138 1,179-59 0,198-79-1,575-40 1,-237-139 15,-120 59-15,-317 1-1,-99-60 1,-160-119 0,-78-576-1,-239 20 1,-317 120 0,-40 257-1,259 298-15,-319 0 16,-98 278-1,39 20 1,258-100 0</inkml:trace>
  <inkml:trace contextRef="#ctx0" brushRef="#br0" timeOffset="31709.98">42029 17284 0,'0'0'16,"-40"-40"-1,1 40 1,-21 0-16,-39 0 15,-40 0-15,-178 199 16,19-1 0,40 40-1,179 278 17,138-298-17,219-79 1,277-139-1,200 0 1,415 0 0,-455 0-1,-199-39 1,-298-120 0,-218-119-1,-258-59 1,-318-20-1,-197 138 1,19 140 0,-159 119-1,456 98 17,100 1-17,298-99 1,59 0-16</inkml:trace>
  <inkml:trace contextRef="#ctx0" brushRef="#br0" timeOffset="32663.94">43557 18236 0,'0'0'0,"-40"0"15,-39 0 1,19 0-1,-118 40 1,-1 20-16,-237 59 16,-81 0-1,41-20 1,198-20 0,179 21-1,39-21 1,40 80-1,0 79 1,99 119 0,40-159-1,40-39 17,39-60-17,139-99 1,556 0-1,-258-79 1,158-80 0,-614 100-1,99-199 1,-298-20 0,-40-99-1,-178-119 1,-120 119-1,-257 139 1,19 178 0,-138 199 15,-159 317-15</inkml:trace>
  <inkml:trace contextRef="#ctx0" brushRef="#br0" timeOffset="33929.58">34905 22364 0,'0'0'0,"-59"79"16,59 20 0,0 21-1,0-21 1,39 40-1,80 39 1,20-118 0,60-60-1,138-218 1,-158-21 0,-120-118-1,-98 238 1,-120 79-1,-20 40 1,-99 0 0,199 20 15,79 20-15</inkml:trace>
  <inkml:trace contextRef="#ctx0" brushRef="#br0" timeOffset="36315.75">34528 21153 0,'40'0'31,"0"0"-16,-1 0-15,1 0 0,19 0 32,-19 20-17,-40 139 1,-20 79 0,-19-198-1,58-40 48,21 0-48,-20 0 1,59 0 0,-19 0-1,-60-20-15</inkml:trace>
  <inkml:trace contextRef="#ctx0" brushRef="#br0" timeOffset="36546.65">35282 21511 0,'0'59'31,"0"-19"-15,-20 0-1,20-1-15,-39 1 16</inkml:trace>
  <inkml:trace contextRef="#ctx0" brushRef="#br0" timeOffset="36997.44">35481 21114 0,'39'0'16,"21"0"-1,-20 0 1,39 0 0,-39 0-1,-40 119 1,0-40 0,-20-39-1,20 0 1,0-1 15,0 21 16,0-21-31,-40-39-1,40 40 1,0 0-1,-40-40-15,40 40 16</inkml:trace>
  <inkml:trace contextRef="#ctx0" brushRef="#br0" timeOffset="39183.67">33953 22324 0,'0'-39'31,"-20"-21"-16,-20 60 1,40-20-16,-99 20 16,59 0-1,1 0 1,-1 40 0,0 39-1,40 1 1,0-1 15,0 0-15,0-39-16,20 39 15,40-19 1,-21-60 0,1 0-1,79-119 1,-40 0-1,-39 0 1,0 79 0,-40 60 46,0 59-46,0-19-1,0 79 1,39-80 0,-39-19-1,60 0 1,-60-1-16,40-39 16</inkml:trace>
  <inkml:trace contextRef="#ctx0" brushRef="#br0" timeOffset="42103.45">39390 22443 0,'0'0'0,"-40"338"15,40-259-15,0 60 32,0-119-17,0 19 1,0-58-1,0-81 1</inkml:trace>
  <inkml:trace contextRef="#ctx0" brushRef="#br0" timeOffset="42664.46">39430 22106 0,'0'40'47,"0"-1"-31,0 1-16,0 20 16,-40 158-1,-20 40 1,21-20-1,39-99 1,0-60 0,0-138 31</inkml:trace>
  <inkml:trace contextRef="#ctx0" brushRef="#br0" timeOffset="43069.89">39410 22027 0,'0'0'0,"59"0"16,21 0 0,-21 0-1,1 19 1,-60 61-16,39 19 16,-39 0-1,0 20 1,-19-79-1,-120 79 1,39-119 0,61 0 15,-41 0-15,100-20-1</inkml:trace>
  <inkml:trace contextRef="#ctx0" brushRef="#br0" timeOffset="43570.08">40243 22265 0,'-40'59'46,"40"1"-46,-59 39 16,59 20-16,-99 20 0,99 40 31,0-100-15,119-99 15,-60-39-31</inkml:trace>
  <inkml:trace contextRef="#ctx0" brushRef="#br0" timeOffset="43954.05">40620 22523 0,'0'0'0,"-20"0"31,-19 19-31,-41 41 16,41-20-1,-1 59 1,40-20-1,20-39 1,19-40 0,1-20 15,-40-20-15,40-39-1,-40 20 1,39 59 31,-39 39-47,0 41 15,40-41 1,-40 1 0,40-40-1,-40-20-15,0-39 16</inkml:trace>
  <inkml:trace contextRef="#ctx0" brushRef="#br0" timeOffset="44153.52">40938 22443 0,'0'0'0,"0"40"16,39 99-1,-39-20 1,0 0-1,-19 60 1,-41-140 0,-19 1-1</inkml:trace>
  <inkml:trace contextRef="#ctx0" brushRef="#br0" timeOffset="52227.7">36989 21669 0,'0'20'0,"39"-20"47,21 0-47,99 0 15,19 0 1,-39 0 0,-20 60 15,-99-60-31,20 0 16,-40 39-1,-60-39 16,1 0-31</inkml:trace>
  <inkml:trace contextRef="#ctx0" brushRef="#br0" timeOffset="52945.28">37028 21729 0,'40'59'46,"-40"-19"-30,80 20-16,-41-1 16,60 140-1,40 19 1,-59-178 0,-21 19-1,-19-19 1,-60-1 46,-20-39-46,-59 120 0,-198 138-1,98-60 1,20-59-1,140-80 1,59-59 15,19 0-15,61 0 0,78-39-1,219-1 1,-179-19-1,-79 59 1,-79-40 0,-21 40 15,-58 0-15,-21 0-1,-99 0-15</inkml:trace>
  <inkml:trace contextRef="#ctx0" brushRef="#br0" timeOffset="53745.18">37604 23614 0,'0'0'0,"-20"0"47,20-40-47,-40 40 16,1 0-1,-1-39 1,0 59-1,40 19 1,0 100 0,0-79-16,0 39 15,20-59 1,60 39 0,-41-79-1,60-159 1,-39-19-1,-60 78 1,40 100 15,-40 20-15,39 60 0,1-1-1,-40-39 1,40 19-1,19-59 1,-19-59 0</inkml:trace>
  <inkml:trace contextRef="#ctx0" brushRef="#br0" timeOffset="54681.2">41731 22007 0,'0'20'16,"-59"79"-1,59 60-15,-60 59 16,60 20 0,0 79-16,0 120 15,0-159 1,60-159 0,158-119-1</inkml:trace>
  <inkml:trace contextRef="#ctx0" brushRef="#br0" timeOffset="55986.24">42148 22423 0,'20'0'16,"20"20"-16,19 40 15,60 138 1,20 40 0,-59-119-1,-21-39 1,-59-40-1,0-120 1</inkml:trace>
  <inkml:trace contextRef="#ctx0" brushRef="#br0" timeOffset="56204.66">42644 22423 0,'-39'60'16,"39"19"0,-159 140-1,60 58 1,39-98 0,1-60-1,78-139 1</inkml:trace>
  <inkml:trace contextRef="#ctx0" brushRef="#br0" timeOffset="56648.49">43101 22523 0,'0'0'0,"-40"0"0,0 19 16,40 140-1,-59 79 1,59 60-1,39-139 17,140-159-17,-100-80-15</inkml:trace>
  <inkml:trace contextRef="#ctx0" brushRef="#br0" timeOffset="56968.64">43636 22523 0,'-39'0'15,"-41"19"1,-19 180 0,99 39-1,0-39 1,40-199 0,59-120-1,-39-177 1,39-60 15,-60 357-15,-39 238 15,0-139-15,40 0-1,0-59 1,0-80-1</inkml:trace>
  <inkml:trace contextRef="#ctx0" brushRef="#br0" timeOffset="57165.12">44113 22027 0,'0'0'0,"0"79"0,59 40 16,-59 40-16,0 158 31,0-19-15,-20-80-1,-158-59 1,118-159-16</inkml:trace>
  <inkml:trace contextRef="#ctx0" brushRef="#br0" timeOffset="57614.92">45164 22384 0,'0'139'16,"0"-20"-1,0 39-15,0 21 16,40-80 15</inkml:trace>
  <inkml:trace contextRef="#ctx0" brushRef="#br0" timeOffset="57815.89">44887 22701 0,'19'0'47,"41"20"-32,-1-20-15,21 0 16,19 0-16,179-40 16,-139 40-16</inkml:trace>
  <inkml:trace contextRef="#ctx0" brushRef="#br0" timeOffset="58415.82">45998 22324 0,'40'80'47,"-40"-21"-47,99 40 15,-60 1-15,21 38 16,39 61 0,-59-100-1,0-99 1,-40-40-16</inkml:trace>
  <inkml:trace contextRef="#ctx0" brushRef="#br0" timeOffset="58729.49">46593 22423 0,'-20'40'16,"-39"20"0,-1-1-16,21 1 0,-1 79 31,0-80-16,40 1 17,0 79-17,20-100-15,-20 80 16,0-19 0,0-61-1</inkml:trace>
  <inkml:trace contextRef="#ctx0" brushRef="#br0" timeOffset="59150.36">46891 22364 0,'0'59'32,"0"21"-32,-40 79 15,40 39-15,60 258 31,-60-337-31,59 20 16,-19-139 0,39 0-1,20-198-15</inkml:trace>
  <inkml:trace contextRef="#ctx0" brushRef="#br0" timeOffset="59533.84">47347 22959 0,'0'0'0,"0"-59"16,-20-21 0,-19 80-1,39 20 1,0 318 0,0-239 15,0-60-16,20-39 1,39-79 0,20-80-1,-79 100-15,0-21 16,0 41 0,0 59 15,40 138-16,20-39 1,-21-79 0,-39 0-1,0-80 1</inkml:trace>
  <inkml:trace contextRef="#ctx0" brushRef="#br0" timeOffset="59900.37">47863 22443 0,'0'0'0,"40"60"16,19 39-16,-59-20 15,40 120 1,-40-1 0,-99-59-1,-60-20-15</inkml:trace>
  <inkml:trace contextRef="#ctx0" brushRef="#br0" timeOffset="60585.58">48240 21848 0,'20'0'15,"59"0"1,-39 119-16,139 159 16,-40 218-1,-60 139 1,-79 0 15,-238 40-15,-100-497-1</inkml:trace>
  <inkml:trace contextRef="#ctx0" brushRef="#br0" timeOffset="68518.03">35500 21153 0,'0'-39'157,"40"39"-1,0 0-125,0 0-15,-1 0 31,-39 20-16,40-20-16,-40 39 17,0 1-1,0 0-15,0-1 30,0 1-14,-20-40-32,20 40 15,-40-40-15,1 39 16,39 1 0,20-40 202,-20 40-202,39-40 0,1 0-1,0 0 16,-1 0-15,-39 20-16,40-20 16,-40 39 15,0 1-15,40-40-16,-40 40 15,0-1 1,0 1-1,0 0 1,-20 19 0,20-19-1,-40-40 1,40 40 0,-40-40 15</inkml:trace>
  <inkml:trace contextRef="#ctx0" brushRef="#br0" timeOffset="70244.97">43081 23832 0,'20'0'62,"19"20"-46,1-20-16,20 40 15,-1 59 1,-19-20 0,-40 60-1,-40-20 1,-39-39-1,39-80-15,-20 79 16,120-79 47,-20 0-48,59-20 1,20 20-1,20-59 1,-20 59 0,-60-60-16</inkml:trace>
  <inkml:trace contextRef="#ctx0" brushRef="#br0" timeOffset="71226.85">46772 23991 0,'20'20'47,"19"-20"-32,21 40-15,-40-40 16,39 39 0,-19 1-1,-40 59 1,-80 40 0,-19-59-1,99-41 16,20 41-15,20-21 0,-1-19-1,-39-1 1,0 1 0,-39 20-1,-1-60 1,-19 39-1,59 1 1</inkml:trace>
  <inkml:trace contextRef="#ctx0" brushRef="#br0" timeOffset="73745.67">36453 24448 0,'40'0'32,"19"0"-17,1 0-15,19 0 16,40 0-1,318-20 1,-40 20 0,-80 0-1,-59 20 1,-40-20 0,159 59-1,-39 1 1,-60-60-1,39 0 1,179 0 0,-218-40 15,20 40-15,-21 0-1,-38 0 1,-101 20-16,120-20 15,-79 59 1,0-59 0,-1 0-1,100 40 1,-119-40 0,-20 0-1,-20 0 1,20 59-1,138-19 1,-98 0 0,0 19 15,-1-59-15,120 40-1,-120-40 1,-19 0-1,20 60 1,-20-60 0,59 39-1,-59-39 1,-40 40 0,0-40-1,59 40 1,-39 19-1,-20-19 1,20 0 15,0-1-15,60-39 0,-61 0-1,-19 60 1,20-60-1,60 39 1,-60 1 0,20-40-1,-21 0 1,-19 0 0,-59 40-16,79-40 15,-20 59 1,20-19-1,-60-40 1,20 0 15,-39 0-15,19 0 0,1 0-1,98 0 1,-98 0-1,-1 0 1,-19 0 0,-1 0-1,21 0 1,-21 0 0,-19 0-1,-1 0 1,1 0-1,0 0 79,-120 0-31</inkml:trace>
  <inkml:trace contextRef="#ctx0" brushRef="#br0" timeOffset="77349.14">43160 22304 0,'-20'0'141,"0"0"-110,20 20-16,-39-20-15,39 40 32,-60 19-17,60 21 1,0-21 0,-39-59-16,39 60 15,-20 59 16,20-79-15</inkml:trace>
  <inkml:trace contextRef="#ctx0" brushRef="#br0" timeOffset="84988.96">36116 25598 0,'0'0'0,"39"0"62,21 0-62,39 0 16,-20 0 0,40 0-16,60 0 15,-20-59 1,-60 59 0,-59 0-1,-80 0 32,-19 0-47</inkml:trace>
  <inkml:trace contextRef="#ctx0" brushRef="#br0" timeOffset="85539.03">36274 25519 0,'0'0'0,"-39"0"16,39 40 15,39-1-15,1 1-16,59 40 16,40 39-1,-20 19 1,-20-18-1,-59-61 17,-60-59-1,-39 0-15,-40 0-1,19 0-15,-79 79 16,21 40-1,98-79 1,0-40 0,100 0 15,39 40-15,119-40-1,-99 0-15,119 0 16,-59-20-1,-60 20 17,-99 20-17,-20 20 1,-60-1-16</inkml:trace>
  <inkml:trace contextRef="#ctx0" brushRef="#br0" timeOffset="86056.64">36671 27067 0,'0'0'0,"0"-60"0,-20-19 16,-19 39-1,-1 40 1,40 20 15,-40 20-31,40 19 16,0 21-1,0-21 1,20 1 0,20-60-1,19-40 1,1-59 0,-60 0-1,40 99 1,-1 79 15,-39-19-15,40-1-1,-40-19-15,40-40 16,19 39 0,21-58-1</inkml:trace>
  <inkml:trace contextRef="#ctx0" brushRef="#br0" timeOffset="86574.26">37703 25499 0,'0'80'31,"0"39"-31,0 39 16,-59 180-1,59-120 1,0-119 0,0-238 15</inkml:trace>
  <inkml:trace contextRef="#ctx0" brushRef="#br0" timeOffset="86807.63">37782 25420 0,'0'0'0,"20"0"16,20 0-16,0 20 15,39 59 1,-39 0-1,-40-39 1,0 40 0,-258 58-1,119-78 1,20-1 0,119-19-1</inkml:trace>
  <inkml:trace contextRef="#ctx0" brushRef="#br0" timeOffset="87391.09">38298 25519 0,'-39'119'31,"-1"-39"-31,40 58 16,-59 41 0,59-60-1,59-79 1,100-120-1,-40-118 1,-79 39 0,-40 100-1,-20-1 1,-20 100 0,0 119-1,40-40 16,0-80-15,80-39 0,-21-119-1,1-59 1,-60 118 0,0 100-1,39 59 1,-39 40-1,0-99 1,40-40 0,0-139-1</inkml:trace>
  <inkml:trace contextRef="#ctx0" brushRef="#br0" timeOffset="87541.69">39033 25440 0,'0'0'0,"59"198"15,-59 80 1,0-60 0,-99 40-1,59-218 1,-99-40 0</inkml:trace>
  <inkml:trace contextRef="#ctx0" brushRef="#br0" timeOffset="88074.77">39390 25460 0,'198'258'16,"-79"-159"-1,-19 20-15,-21-20 16,60 40 0,-60-80-1,-79-98 1</inkml:trace>
  <inkml:trace contextRef="#ctx0" brushRef="#br0" timeOffset="88259.27">39945 25380 0,'0'0'0,"-138"278"31,78-119-31,-79 198 31,99-278-15,60-19 0,20-60-16</inkml:trace>
  <inkml:trace contextRef="#ctx0" brushRef="#br0" timeOffset="88598.38">40481 25896 0,'-20'-40'32,"-19"40"-17,-1 0 1,0 0-16,1 0 31,39 20-15,-40 40-1,40-1 1,0-19 0,0-60 77</inkml:trace>
  <inkml:trace contextRef="#ctx0" brushRef="#br0" timeOffset="88875.65">40461 25440 0,'-19'59'16,"-21"40"0,40-19-16,-80 59 15,21 99 1,59-60 0,0 1-1,59-139 1,61-40-1,-21-139 1,-60 0 0</inkml:trace>
  <inkml:trace contextRef="#ctx0" brushRef="#br0" timeOffset="89192.81">40719 25876 0,'0'0'0,"0"-39"31,-59 39-15,39 0-1,-59 138 1,39-38 0,80-21-1,-40-39 1,59-40-16,1 0 16,19-60-1,-39-79 1,-40 80-1,0 158 17,0 0-17,0-59 1,59-40-16,41-20 31,-61-79-31</inkml:trace>
  <inkml:trace contextRef="#ctx0" brushRef="#br0" timeOffset="89359.36">41315 25618 0,'39'159'16,"-39"139"0,0-100-1,-19 1 1,-41-140-16,-19-19 15,-21-120 1</inkml:trace>
  <inkml:trace contextRef="#ctx0" brushRef="#br0" timeOffset="90255.98">42783 25777 0,'0'20'16,"0"39"-16,0 21 15,0 39 1,0 258-1,-59-238 1</inkml:trace>
  <inkml:trace contextRef="#ctx0" brushRef="#br0" timeOffset="90460">42505 26194 0,'100'0'63,"-1"0"-63,-20 0 16,40 0-16,-39 0 15,19 0 1,-20 0-16,20 0 0</inkml:trace>
  <inkml:trace contextRef="#ctx0" brushRef="#br0" timeOffset="90742.72">43557 25837 0,'60'0'31,"-1"0"-31,40 0 0,-19 0 16,19 19-1,79-19 1,-39 0-1,-99 40 1</inkml:trace>
  <inkml:trace contextRef="#ctx0" brushRef="#br0" timeOffset="91127.69">43656 25956 0,'0'39'47,"20"-39"-47,20 60 16,39-20-16,40 79 15,20 0 17,-99-40-17,-1-39 1,-138 99-1,-99-60 1,59-79 0,238 0 31,80 0-32,-40 0 1,-60 40-1,-79-1 1,0 1 0</inkml:trace>
  <inkml:trace contextRef="#ctx0" brushRef="#br0" timeOffset="91513.65">43954 26908 0,'0'0'0,"-79"-40"16,39 40-16,0 0 15,20 0 1,20 40 0,0 139-1,0-100 1,20-39-16,20-40 31,59-80-15,-20 41-1,-39-1 17,-40 60-17,40-20 1,-1 40 15,1-40-15,40-40-1</inkml:trace>
  <inkml:trace contextRef="#ctx0" brushRef="#br0" timeOffset="92128.03">44847 25916 0,'0'99'31,"0"20"-31,0 40 16,0 39-16,0 1 16,0 158-1,0-159 1,0-217 15,0-140-15,59-40-16</inkml:trace>
  <inkml:trace contextRef="#ctx0" brushRef="#br0" timeOffset="92328.49">45045 26114 0,'40'0'15,"-80"0"-15,140 0 16,-41 40-1,1 139 1,-60-80 0,0-40-1,-80-19 1,-59 0 0,40-40-1,59 59 1</inkml:trace>
  <inkml:trace contextRef="#ctx0" brushRef="#br0" timeOffset="92544.9">45641 25936 0,'-20'317'16,"-40"-138"-1,60 19-15,0-39 16,0 59 0,20-198-1,139-20 1,-20-198 0</inkml:trace>
  <inkml:trace contextRef="#ctx0" brushRef="#br0" timeOffset="92846.11">46137 26233 0,'0'0'0,"-20"0"16,-40 0 0,-19 139-1,19 159 17,80-159-17,20-139 1,59-119-1,20-139 1,-79 119 0,-40 218-1,0 40 1,0 20 0,0-99-1,40-60 1,19-79-1</inkml:trace>
  <inkml:trace contextRef="#ctx0" brushRef="#br0" timeOffset="93029.13">46553 26134 0,'80'20'15,"-80"79"-15,0 219 31,0 39-15,-80-178 0,-19-140-1,-40 1 1</inkml:trace>
  <inkml:trace contextRef="#ctx0" brushRef="#br0" timeOffset="93546.25">47188 26035 0,'0'20'15,"0"59"-15,20 60 16,40 0-16,39 119 16,-39-99-1,39-100 1,-60-138 0</inkml:trace>
  <inkml:trace contextRef="#ctx0" brushRef="#br0" timeOffset="93840">47724 26134 0,'-139'179'15,"100"-100"1,-41 80 0,21-60-1,19-99-15,40 40 16,0 0-1,0 59 1,40 0 0,-40 40-1,0-40 1,0-59 0</inkml:trace>
  <inkml:trace contextRef="#ctx0" brushRef="#br0" timeOffset="94480.28">48062 26114 0,'0'60'15,"0"39"1,-20 20-16,20 40 15,-60 20 1,60 98-16,0-158 31,20-59-15,79-60 0,-19-60-16,78-178 15,-118 40 1,0 99-1,-60 59 1,-20 0 0,1 120-1,39 19 1,0 40 0,0-40-1,19-59 1,21-60 15,39-139-15,21-20-1,-100 259 17,0 59-17,0-60 1,0-59-1,39-80 1</inkml:trace>
  <inkml:trace contextRef="#ctx0" brushRef="#br0" timeOffset="94697.21">48816 26372 0,'59'139'16,"-59"0"0,0 238-1,0-59 1,-20-160 0,-238-118-1,119-40-15</inkml:trace>
  <inkml:trace contextRef="#ctx0" brushRef="#br0" timeOffset="96912.35">35560 27742 0,'40'0'47,"-1"0"-47,41-20 15,39 20 1,-20 0 0,20 0-16,119 0 15,0 0 1,60 0 0,218 0-1,-80 0 1,-19-60-1,-20 60 1,0 0 0,-80 0-1,-138 0-15,139 0 16,-41 0 0,41 0-1,79 40 16,-159-40-15,0 0 0,20 0-1,-79 40 1,-21-40 0,-78 0-1,-1 0 1,20 0-1,-19 0 1,-21 0 0,-19 0-1,19 39 1,100-39 0,-119 0-1,0 0-15,-60 0 94,-20 0-94,0 0 16</inkml:trace>
  <inkml:trace contextRef="#ctx0" brushRef="#br0" timeOffset="101165.59">43498 27563 0,'-40'0'47,"80"0"62,-1 0-109,1 0 16,19 0-16,1 0 15,79 0 1,-20 0 0,-20 0-1,-20 20 1,1-20-1,-40 0-15,19 0 16,20 0 0,1 59-1,79-19 1,198 0 0,-159-40-1,40 0 16,40 59-15,-179-59 0,159 40-1,-119 0 1,40-40 0,39 0-1,-99 59 1,20-59-1,-20 0 1,20 40 0,0-40-1,-40 0 1,-19 0 0,-1 40 15,0-40-16,40 0 1,-59 0 0,39 0-1,0 39 1,-39-39 0,59 0-1,-40 0 1,1 0-1,-1 0 1,20 0 0,-39 40 15,-1-40-31,-19 0 16,20 0 15,78 40-16,-38-40 1,-21 59 0,0-59-1,80 0 1,-119 0 0,0 0 93,-1 0-93,-39-59-1,40 19-15,-40 0 16,79-19-1,-39-41 1,-40 61-16,40-41 16,-40 1-1,0-20 1,0-40 0,0-40-1,39 40 1,21 1-1,-60 18 1,40 41 0,-40-40 15,0 40-31,0 19 31,39-39-15,-39 79-1,0-59 1,0 39 0,0-20-1,0 21 1,0-1 0,-20 40-1,-19 0 32,39-40-31,-60 1 15,21 39-31,-100-40 31,79 40-31,-79-40 16,-20 40-1,21-59 1,-21 19 0,20 0-1,-40-19 1,1-40 0,-60-20-1,-60 59 1,40 1-1,0-21 1,0 80 0,-40-59 15,199 59-31,-179-40 31,100-20-15,-1 21-1,-99-61 1,100 100 0,-21-39-1,60-21 1,0 60 0,-59-39-1,79 39 1,0 0-1,-20 0 1,-40 0 0,100 0 15,0 0-15,-1 0-1,1 0 1,0 0-1,-100 0 1,40 0 0,99 0-1,-59 0 1,59 0 15,21 0 0,-21 0 1,0 0 46,40 19-78,0 21 78,-39 0-62,39 59-1,-60-39 1,60-1-16,0 40 15,0-19-15,0 78 16,0-38 0,-40-1 15,40-80-31,0 1 16,-39 39-1,39 1 1,0-1-1,0-19 1,0-21 0,0 1-1,0 0 1,0-1 0,-40 41-1,40-1 1,0-39-1,0 19 1,0-19 0,0 0 15,0 19-15,20 21-1,19-21 1,-39 1-1,0-21-15,40-39 16,-40 40 0,0 0-1,0 19 1,0-19 46,40-40-46,-40 40 31,0-1-31,40-39-1,-40 60 1,0-20-1</inkml:trace>
  <inkml:trace contextRef="#ctx0" brushRef="#br0" timeOffset="102155.97">42188 25360 0,'-20'0'31,"20"40"-15,-40 119-1,1 59 1,-21 119-1,60-59 1,-59-99 0,59-100-16,0 20 15,0-19 1,0 19 0,-40 20-1,0 60 1,40-140-1,0 1 1,0 20 0,0 39 15,0-40-15,0-19-1,0 0 16,0 19-15,0-19 0,0-139 15</inkml:trace>
  <inkml:trace contextRef="#ctx0" brushRef="#br0" timeOffset="104338.17">42267 25182 0,'-39'0'46,"-1"0"-30,-40 0 0,41 0-16,-1 0 15,-59 0 1,-20 0 0,-20 0-1,-40 0 1,-79-60-1,159 60-15,-20 0 16,-60 0 0,21 0-1,39 0 1,-80-40 0,100-19-1,0 19 1,19 40-1,1-59 1,39 59-16,-59 0 31,-40-40-15,0 0 0,-19 1-1,-100 39 1,79 0-1,0-60 1,1 60 0,-60 0-1,39-40 1,21 40 0,59 0-1,-20-39 1,-40 39-1,40 0 1,40 0 15,-60-60-15,20 60 0,20 0-1,20 0 1,0 0-1,0 0 1,19 0 0,-59 0-1,40 20 1,0-20 0,59 0-16,-39 0 15,19 0 1,21 0-1,-1 0 1,-20 0 15,-39 0-15,20 0 0,39 0-1,-59 0 1,59 0-1,40 40 1,-40-40 0,1 0-1,-1 0 63,40 39-78,-40 1 16,40 40 0,0-41-1,0-19 1,-39 139 0,39 19-1,-60 160 1,20-100-1,40-99 1,0 0 0,0-100-16,0 41 15,-39-1 1,39-19 0,0 19-1,0 0 1,0-39-1,-40 0 1,40 19 15,0 80-15,0-99 0,0 19-1,0-19 1,0 20-1,0 79 1,0-100 0,0 41-1,20-21 1,-20 21 0,0-41-1,0 1 16,0 0-15,0 19 15,40 20-15,-1 1 0,1-40-1,-40-1 1,40-39-16,-40-39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52:24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31591 13236 0,'0'0'0,"-99"-40"32,99 159-1,0 40-16,99 0-15,-19-60 16,98-20 0,1-79-1,-1-159 1,-39-198 0,-198 218-1,-60 100 1,20-1-1,59 40 1,-20 79 0,1 1-1</inkml:trace>
  <inkml:trace contextRef="#ctx0" brushRef="#br0" timeOffset="467.26">32306 12978 0,'0'0'0,"19"-40"31,41 0-16,0-39 1,297-159 0,59 20-1,120-40 1,99-60 0,-59 21-1,98 19 1,-614 278-1,-20 0 1,-120 0 0</inkml:trace>
  <inkml:trace contextRef="#ctx0" brushRef="#br0" timeOffset="966.94">35183 11053 0,'0'-40'31,"79"60"125,-39-20-140,20 60-16,19-60 15,-20 0-15,1 39 16,19-39 0,-39 0-16,20 40 15,-60 0 1,0 19 0,-80 120-1,-19-1 1,59-138-1,40-119 17</inkml:trace>
  <inkml:trace contextRef="#ctx0" brushRef="#br0" timeOffset="1267.65">35858 11033 0,'79'298'16,"-19"-199"-1,-21-59-15,1-40 16,59 0 0,-39-80-16,59-217 15,-119 39 1,-40 158-1,-119 61 1,-19 39 15,-100 357-15,238-139 0,40-158-16</inkml:trace>
  <inkml:trace contextRef="#ctx0" brushRef="#br0" timeOffset="2118.39">32544 13474 0,'0'0'0,"20"0"31,19 20-31,60-20 16,60 79-16,40-19 16,277 138-1,60-39 1,19-40 0,21 0-1,317 79 1,-556-118-1,-238-80 1,-99 39 0,-20-39-1,-79-59-15</inkml:trace>
  <inkml:trace contextRef="#ctx0" brushRef="#br0" timeOffset="2385.67">36036 14030 0,'119'39'31,"-59"21"-31,-60-1 16,59 1-16,1 79 15,-1-60 1,-59-39-1,0 19 1,-138 60 0,98-119-1,40 40 1,0-20-16</inkml:trace>
  <inkml:trace contextRef="#ctx0" brushRef="#br0" timeOffset="2735.76">36493 14367 0,'0'0'0,"0"99"0,0-20 16,59 80-16,-59-60 15,99-59-15,1 0 16,39-80 0,-40-198-1,-40 20 1,-98 79 0,-100 79-1,-119 60 1,79 80 15,60 39-15,119-20-1,0-59-15</inkml:trace>
  <inkml:trace contextRef="#ctx0" brushRef="#br0" timeOffset="5038.14">36592 11093 0,'0'0'0,"-40"0"0,120 0 63,19 59-63,40 21 15,0-1-15,39 40 16,1 0-16,317 139 16,20 60-1,39-21 16,-138-59-15,119 60 0,-338-258-1,-158-1 1,-60-39 15,-119-19-15</inkml:trace>
  <inkml:trace contextRef="#ctx0" brushRef="#br0" timeOffset="5387.72">39826 12621 0,'60'39'31,"-60"1"-31,79 20 16,1-1-1,-1 1 1,-39-1 0,-40-39 15,-99-20-16,39 60-15,-79 39 16,60-20 0,-1-39-1,41-1 1</inkml:trace>
  <inkml:trace contextRef="#ctx0" brushRef="#br0" timeOffset="5687.92">40065 13057 0,'59'238'31,"-19"-198"-15,39-40-16,-39 0 15,79-179 1,20-178 0,-139 218-1,0 100-15,-199-21 16,21 60 0,-21 159-1,21 158 16,79-39-31</inkml:trace>
  <inkml:trace contextRef="#ctx0" brushRef="#br0" timeOffset="6505.77">37366 14446 0,'-40'0'0,"60"-39"78,20 39-78,19-60 15,40 60-15,1-79 0,19 79 16,258-80 0,397-78-1,-239 19 1,41-80 0,-1 1-1,-98 159 16,-140-1-15,-278 60-16,-19 0 16,-99 0 15,-80 40-15</inkml:trace>
  <inkml:trace contextRef="#ctx0" brushRef="#br0" timeOffset="6864.81">40600 13414 0,'0'0'0,"-39"0"15,58 0 16,21 0-15,20 0 0,39 0-1,-59 0-15,19 0 16,-59 20 0,40 79-1,-40 1 1,-20 58-1,-20-98 1</inkml:trace>
  <inkml:trace contextRef="#ctx0" brushRef="#br0" timeOffset="7811.81">40362 13156 0,'0'0'0,"0"20"31,40-20-31</inkml:trace>
  <inkml:trace contextRef="#ctx0" brushRef="#br0" timeOffset="8224.7">40442 12879 0,'19'0'31,"21"-60"-16,20 60-15,158-40 16,238-118 0,279 39-1,-21 39 1,-397-19 0,180 39-1,-299 60 1,-119 0-1,-99 0 17,-79 0-17</inkml:trace>
  <inkml:trace contextRef="#ctx0" brushRef="#br0" timeOffset="8573.78">43498 12025 0,'-40'-39'16,"119"39"15,-39 39-16,0-39-15,-40 40 16,39-40 0,-39 60-1,0 39 1,-20-40-16,20-39 16,-39-20-1,39 40 1,39-1-1</inkml:trace>
  <inkml:trace contextRef="#ctx0" brushRef="#br0" timeOffset="8891.93">43974 12045 0,'0'0'0,"0"60"0,0 19 15,0 40-15,99 20 16,0-99 0,80-40-1,-1-219 1,-118-39-1,-199-19 1,-159 197 0,-79 120-1,-119 297 17,397-218-17</inkml:trace>
  <inkml:trace contextRef="#ctx0" brushRef="#br0" timeOffset="9575.12">31413 11013 0,'0'0'0,"0"20"16,59 79 0,-59 60-16,0 40 15,60 19-15,-60-20 16,0 1-1,79-140 1</inkml:trace>
  <inkml:trace contextRef="#ctx0" brushRef="#br0" timeOffset="10592.91">44589 10220 0,'0'0'0,"0"99"47,0-20-47,0 40 16,0 60 0,0-100-1,59-39 1,1-100-1,0-39 1,19-40-16,40-99 16,-20 139-1,-59 99 1,19 0 0,41 99-1,-100 80 1,0-60-1,0-99 1</inkml:trace>
  <inkml:trace contextRef="#ctx0" brushRef="#br0" timeOffset="15712.85">32206 13137 0,'40'0'16,"-60"0"140,20-40-140,-39 40 0,-1 0 15,0 0-16,1 0 17,-1 0-1,40-40-15,-40 40-1,20 0 1,20-39 15,-39 39-31,-1 0 47,0 0-16,1 0 0,-1 0 1,40 19-32,-40-19 15,40 40 1,-40-40 0,1 119-1,-1-79 1,0-1-1,40 21 1</inkml:trace>
  <inkml:trace contextRef="#ctx0" brushRef="#br0" timeOffset="18179.32">32345 13494 0,'20'0'218,"20"0"-202,19 0 0,-19 0-1,0 39 1,-1-39-1,1 0 17,0 0 15</inkml:trace>
  <inkml:trace contextRef="#ctx0" brushRef="#br0" timeOffset="20002">31710 13236 0,'0'0'0,"0"-40"31,80 100 32,-41-60-47,1 59-16,0-59 15,19 80 1,-59-41-16,40-39 15,-40 20 1,-20-20 47</inkml:trace>
  <inkml:trace contextRef="#ctx0" brushRef="#br0" timeOffset="20217.93">31968 13176 0,'0'60'16,"-39"19"0,-1-19-16,40-21 15,-79 1-15,39 39 16,40-39-1,0 0 1</inkml:trace>
  <inkml:trace contextRef="#ctx0" brushRef="#br0" timeOffset="31811.7">33417 11013 0,'40'0'140,"-1"-59"-140,21 59 16,-1 0-16,21-40 15,39 40 1,39 0 0,21 0-1,-100-40 1,-79 1 31,-59 39-47,-1 0 15</inkml:trace>
  <inkml:trace contextRef="#ctx0" brushRef="#br0" timeOffset="32246.07">33655 11212 0,'0'0'0,"20"0"47,20 0-47,19 0 15,20 79 1,-39-39-1,-40 39 1,-20 1 15,-19-21-31,-61-19 16,81 19 0,98-59 30,-20 0-30,-19 0 0,39 0-1,-19 0 1,-20-20-16</inkml:trace>
  <inkml:trace contextRef="#ctx0" brushRef="#br0" timeOffset="32627.56">33814 10041 0,'0'40'31,"0"-1"-16,0 1-15,0 20 16,0-1 0,0 120-1,-20 19 1,20 1-16</inkml:trace>
  <inkml:trace contextRef="#ctx0" brushRef="#br0" timeOffset="33295.28">33595 14823 0,'40'0'46,"0"0"-30,19 0-16,1 0 16,19 0-16,-59 0 15,20 0-15,39 0 16,-19 0 0</inkml:trace>
  <inkml:trace contextRef="#ctx0" brushRef="#br0" timeOffset="33625.4">33734 15141 0,'40'0'47,"0"0"-32,19 0 1,-19 0 0,-40 39-16,0 21 15,-60 19 1,1-39 0,79-40 30,59 0-30,-19 0 0,-21 0-1,-39-20 17</inkml:trace>
  <inkml:trace contextRef="#ctx0" brushRef="#br0" timeOffset="33929.11">33774 13970 0,'0'0'15,"0"60"1,0 19 0,0 179-1,0-139 1,0-79-1</inkml:trace>
  <inkml:trace contextRef="#ctx0" brushRef="#br0" timeOffset="39195.18">35223 11073 0,'-20'0'0,"20"-40"31,0 0-15,0 1-1,20 39 141,-20 20-140,39-20 0,1 39-1,0-39 1,-40 40 0,39-40-1,1 40 1,0-40 31,-1 39-32,1-39 17,-40 40-17,40-40-15,0 0 31,-1 0-15,-39 40 0,40-40-1,0 0 32,-40 39 31,0 1 63,0 0-125,0-1-1,-20-39 1,20 40-1,0-20 1,-40-20 0,40 40-1,0-1 17,-40-39-17,40 40 1,-39 0 15,39-1 32,0 1 124</inkml:trace>
  <inkml:trace contextRef="#ctx0" brushRef="#br0" timeOffset="41920.46">34508 12085 0,'-20'0'78,"20"-20"-62,-39 20-16,-21 0 16,21 0-1,-41 40 1,21 79-1,19 0 1,40-20 0,0-59-1,79-1 1,21-39 0,-1 0-1,-60 0-15,41-19 16</inkml:trace>
  <inkml:trace contextRef="#ctx0" brushRef="#br0" timeOffset="42070.06">34707 12402 0,'0'100'15,"0"-61"1,0 1-16,0 0 15,0-1-15,-20 1 16</inkml:trace>
  <inkml:trace contextRef="#ctx0" brushRef="#br0" timeOffset="42602.67">34786 13395 0,'-20'-20'16,"-19"20"-16,-1 0 15,0 0 17,-19 139-17,19-20 1,40-40 0,0-19-1,20-21 1,79-39-1,-39 0 1,-1 0 0</inkml:trace>
  <inkml:trace contextRef="#ctx0" brushRef="#br0" timeOffset="42900.87">34905 13752 0,'40'0'62,"-40"20"-46,40-20 0,-40 39-16,0 1 15,0 19 1,-20-59-1,20 40 1,20-40 15,19 0-15,1 40 0</inkml:trace>
  <inkml:trace contextRef="#ctx0" brushRef="#br0" timeOffset="46493.89">35679 11271 0,'0'-39'250,"0"-1"-235,-20 40 17,20-40-17,0 0 16,-39 40-15,-1 0 15,40-39-15,-40 39 31,0 0 0,40-40-47,-39 40 47,39-40-32,-20 40-15,-20 0 31,40-39 16,-39 39-47,-1 0 32,0 0 202,40 20-234</inkml:trace>
  <inkml:trace contextRef="#ctx0" brushRef="#br0" timeOffset="53183.7">16947 13375 0,'39'0'297,"1"0"-281,19 0-1,1 0 1,-20 0-1,-1 0 1,1 0 0,0 0 15,-40 20-15,39-20-1,1 0-15,0 0 31,-1 0-15,-19 0 15,20 0 1,0 0-1,-1 0-16,1 0 1,0 0 0,-1 0-1,1 0 1,0 0 0,19 0-1,-19 39 1,0-39-1,-1 0 1,1 0 0,0 0-1,-40 40 1,40-40 0,-1 0-1,1 0 1,-20 0 31,19 0 15,1 0-15,0 0 94,-1 0-126,1 0 1,20 0 0,-1 0-1,-19 0 1,0 0-1,-1 0 17,1 0-17,0 0 17,-1 0-32,1 0 31,0 0-31,19-40 15,1 40 17,19 0-17,-39 0 1,-20 0 0,19 0-1,41 0 1,-21 0-1,41 0 1,-1-39 0,-20 39-1,-39 0 1,59 0 0,0 0-1,20 0 1,-39 0-1,-1 0 17,-19-40-17,-1 40 1,-19 0 0,-1 0-1,1 0 1,0 0-1,0 0 1,-1 0 0,1 0 31,0 0-16,-1 0 16,-19 0 0,20 0-16,0 0-16,-1 0 17,1 0-17,0 0 1,-1 0 0,21 0-1,-1 0 1,21 0-1,-21 20 1,1-20 0,-1 0-1,-19 0 1,39 0 0,1 0-1,39 0 1,-40 0-1,-19 0 1,-1 0 0,1 0-1,-1 0 1,21 0 0,-21 0-1,-19 0-15,0 39 16,-1-39-1,-19 0 17,59 0-17,-19 0 1,0 40 0,-1-40-1,-19 0 1,-1 0-1,1 0 17,-99-99 186</inkml:trace>
  <inkml:trace contextRef="#ctx0" brushRef="#br0" timeOffset="56011.7">35897 10835 0,'0'39'312,"0"1"-280,0 0-1,0-1-15,0 1-1</inkml:trace>
  <inkml:trace contextRef="#ctx0" brushRef="#br0" timeOffset="60267.44">21054 12005 0,'0'0'0,"-20"0"47,20-39-47,-39 39 16,-1 0-1,0 0 1,1 0-16,-21 0 16,-59 20-1,-79 138 1,79-78 0,39-1-1,21 60 1,19 0-1,0-20 1,1-20 0,39 20 15,0-79-15,19 99-1,21-60 1,-40-39-16,40 39 15,79 1 1,-40-41 0,40 41-1,20-21 1,40 40 0,-60-59-1,20-40 1,-20 0-1,99 0 1,-39 0 0,-21-40 15,-38 1-15,-81-1-1,80 0 1,-39 1-1,-21-80 1,-19 39 0,19-39-1,-59 80 1,0-21 0,0-39-1,0 19 1,0 1-1,0-20 1,0 59 15,0 20-15,-39-59 0,-1-20-1,-20 59 1,-19-39-1,-20-1 1,-60 1 0,80 19-1,-1 1 1,-39-1 0,40 21-1,0-21 1,-21 20-1,41 40 1,-21 0 15,61 0-15</inkml:trace>
  <inkml:trace contextRef="#ctx0" brushRef="#br0" timeOffset="65222.32">28357 18415 0,'0'0'0,"59"0"78,40 0-78,21 20 16,38-20-16,41 0 16,-21 59-16,41-59 15,-21 40 16,-158 0-15,-40-1 0,-99-39-16</inkml:trace>
  <inkml:trace contextRef="#ctx0" brushRef="#br0" timeOffset="65564.92">28754 18871 0,'0'0'0,"39"0"47,1 0-47,39 40 15,-19 0 1,-60 39 0,0-19-1,-99 19 16,59 0-15,60-39 15,19-40-15,81 0 0,-61 0-1,-19 0 1,-40-20 15</inkml:trace>
  <inkml:trace contextRef="#ctx0" brushRef="#br0" timeOffset="65873.09">29210 17621 0,'0'0'0,"0"20"31,0 40-31,0 138 16,-20 60 0,20-79-1,0-120 1</inkml:trace>
  <inkml:trace contextRef="#ctx0" brushRef="#br0" timeOffset="66523.89">30202 17998 0,'-59'159'31,"-21"20"-31,21-1 16,-1 140 0,1-21-1,98-217 1,61-21 0,-61-59-16</inkml:trace>
  <inkml:trace contextRef="#ctx0" brushRef="#br0" timeOffset="67107.34">31095 18276 0,'0'0'0,"-119"0"32,60 0-32,19 20 15,-20 59-15,21 159 16,-41 20 0,21 0-1,59-79 1,0-60-1,-40-40 1,40-39 0,-59-40-1</inkml:trace>
  <inkml:trace contextRef="#ctx0" brushRef="#br0" timeOffset="67323.75">30440 18852 0,'0'0'16,"20"0"15,20 0-15,79 0 0,-60 0-16,21 0 15,98 0 1,-19 0-1,-60-40 1</inkml:trace>
  <inkml:trace contextRef="#ctx0" brushRef="#br0" timeOffset="67593.03">31313 18475 0,'-19'0'16,"19"59"-1,-40 80 1,0 79 0,40-178-1,20 19 1,40-19-1,-21-40 1</inkml:trace>
  <inkml:trace contextRef="#ctx0" brushRef="#br0" timeOffset="68093.72">31552 18673 0,'0'79'47,"0"-19"-47,0-1 15,0-19-15,39 0 16,1-1 15,39-39-31,21-138 16,-61 58 0,-39 40-1,0 140 16,-20-21-15,20 0 0,-158 219-1,118-199 1,0-59 0,1-40-1,-61 0 1,41 0-1,59-20 1,20-39 0</inkml:trace>
  <inkml:trace contextRef="#ctx0" brushRef="#br0" timeOffset="68274.23">31929 19110 0,'-40'99'31,"0"-40"-15,40-19-1</inkml:trace>
  <inkml:trace contextRef="#ctx0" brushRef="#br0" timeOffset="68510.6">32484 18435 0,'60'79'31,"-60"40"-31,0-20 0,0-19 16,-40 79 0,-59 39-1,-20-99 1,59-99-16</inkml:trace>
  <inkml:trace contextRef="#ctx0" brushRef="#br0" timeOffset="69143.42">33080 18713 0,'0'39'31,"0"21"-31,0 39 16,-20 0-16,-20 80 31,40-80-15,-40-59-1</inkml:trace>
  <inkml:trace contextRef="#ctx0" brushRef="#br0" timeOffset="69358.86">32822 19070 0,'0'0'16,"39"0"46,1 0-62,19 0 16,1 0-16,39 20 16,-19-20-1,19 0-15,-40 0 0</inkml:trace>
  <inkml:trace contextRef="#ctx0" brushRef="#br0" timeOffset="69792.7">33556 18931 0,'0'0'0,"0"59"31,0 41-15,0 19-16,0 59 15,39-78 1,1-100 15,40 0-15,-1-139-1,40 0 1,-79 139 0,-40 99-1,0 20 1,0 139-1,19-258 1,140-20 0,40-297-1,-140 98 1,-59 180-16,0-1 16,-59 60-1,19 20 1</inkml:trace>
  <inkml:trace contextRef="#ctx0" brushRef="#br0" timeOffset="70076.95">34667 18812 0,'0'0'0,"60"79"15,19 20-15,-79-59 0,0 20 16,0 118 0,0-78-16,0-21 15,-159 199 1,-39-159-1,59-119 1</inkml:trace>
  <inkml:trace contextRef="#ctx0" brushRef="#br0" timeOffset="71227.42">34488 19506 0,'-19'0'31,"19"80"63,-40-41-94,40 1 16,0 0-16,-40 0 15,40-60 32</inkml:trace>
  <inkml:trace contextRef="#ctx0" brushRef="#br0" timeOffset="72612.23">28377 20895 0,'0'0'0,"99"0"62,20-39-46,59 39-16,-19-40 16,-40 40-16,60 0 15,-40 0 1,-80 0 15,-79 0 0,-19 0-31</inkml:trace>
  <inkml:trace contextRef="#ctx0" brushRef="#br0" timeOffset="73279.47">28892 21114 0,'20'0'63,"20"0"-48,20 0 1,-21 0-1,-39 39 17,0 21-17,0-20-15,-20 19 16,-59 80 0,19-40-1,120-99 32,-20-20-31,-1 20-16,21-39 15,-1-1 1,1-59 15,-60 59-31</inkml:trace>
  <inkml:trace contextRef="#ctx0" brushRef="#br0" timeOffset="73629.53">29150 20221 0,'20'20'31,"-20"19"-16,0 41-15,0 39 16,-59 20 0,19 59-1,40-158 1</inkml:trace>
  <inkml:trace contextRef="#ctx0" brushRef="#br0" timeOffset="74197.02">30242 20340 0,'-40'20'31,"40"59"-31,-99 20 16,20 159 0,79-39-1,0-100 1,39-80-1,1 1-15,79-40 16</inkml:trace>
  <inkml:trace contextRef="#ctx0" brushRef="#br0" timeOffset="74751.55">30877 20380 0,'0'0'0,"-40"0"16,40 19-16,-59-19 15,-1 159 1,1 59 0,59-99-16,-40 139 15,40-39 1,0-100-1,0-80 1,0 1 0,0-60 31</inkml:trace>
  <inkml:trace contextRef="#ctx0" brushRef="#br0" timeOffset="74963.98">30500 21034 0,'0'0'0,"0"-39"15,40 39 1,19 0 0,20 0-1,1 20 1,39 19-1,-20-39 1,-59-20 0</inkml:trace>
  <inkml:trace contextRef="#ctx0" brushRef="#br0" timeOffset="75364.52">31274 20697 0,'-40'40'32,"40"59"-32,0-20 15,-40 21-15,40-41 16,0 20-1,0-19 1,20-60 0,60 0-1,19-99-15</inkml:trace>
  <inkml:trace contextRef="#ctx0" brushRef="#br0" timeOffset="75548.03">31571 20816 0,'0'79'16,"0"60"0,0-59-1,60-41 1,39-39 15,80-138-15,-140 58-16</inkml:trace>
  <inkml:trace contextRef="#ctx0" brushRef="#br0" timeOffset="75786.89">31988 20876 0,'-40'39'32,"80"-78"-32,-60 78 15,-39 100 1,19 20 0,0-20-1,40-20 1,-39-60-1,-1-19 1,-79-40 0,99 0-1,-59 0 1,79-40 15,20 1-15</inkml:trace>
  <inkml:trace contextRef="#ctx0" brushRef="#br0" timeOffset="76070.66">31909 21153 0,'39'0'16,"21"0"-1,-20 0 1,-40 20 15,0 40-31,0-21 16,-20-39-1,40 60 63,19-60-62</inkml:trace>
  <inkml:trace contextRef="#ctx0" brushRef="#br0" timeOffset="76348.92">32583 20677 0,'0'80'16,"0"-21"-16,0 1 15,0 98 1,-19-39-1,-100 20 1,39-59 0,-19-21-16</inkml:trace>
  <inkml:trace contextRef="#ctx0" brushRef="#br0" timeOffset="76682.03">33298 20836 0,'0'198'16,"-60"-98"-1,60-41-15,-39 60 16,39-79-1</inkml:trace>
  <inkml:trace contextRef="#ctx0" brushRef="#br0" timeOffset="76882.48">33080 21074 0,'0'0'0,"19"0"47,41 0-31,-1 0-16,21 20 15,59-20 1,19 0 0</inkml:trace>
  <inkml:trace contextRef="#ctx0" brushRef="#br0" timeOffset="77324.81">33774 20856 0,'0'20'31,"0"39"-31,-20 40 0,20-19 16,0-1-1,0-19 1,0-21 0,80-39-1,-1-20 1,-39-19 0,-1 39-1,-39 39 16,0 1-31,0 40 16,0-41 0,40-39-1,79-99 17,-40-40-17,-79 60 1</inkml:trace>
  <inkml:trace contextRef="#ctx0" brushRef="#br0" timeOffset="77816.55">34310 21411 0,'0'-39'16,"40"39"-1,-40 20 16,0 19-15,-20 1 0,20 19-1,0-19 17,20-40-17,19 0 1,60 0-1,-59-40-15</inkml:trace>
  <inkml:trace contextRef="#ctx0" brushRef="#br0" timeOffset="78133.7">34865 20796 0,'60'139'16,"-60"-40"-16,0 20 15,0-39 1,0 19-16,-40 159 16,-59 0-1,-60-99 1,100-159-16</inkml:trace>
  <inkml:trace contextRef="#ctx0" brushRef="#br0" timeOffset="85239.86">15220 11509 0,'0'0'0,"0"-19"47,0-21-32,-20 40 1,20-40 0,-20 40-1,-99-40 1,80 40-16,-100 0 16,-40 80-1,1 19 1,-60 0-1,39 40 1,60-20 0,60-20-1,-1 1 1,41-21 0,39-39-16,-40 39 31,-20 0-16,60 1 1,-39-1 0,39 20-1,20-19 1,-20-1 0,59 1-1,-19 39 1,19-40-1,60 40 1,-39 20 0,-1-60-1,1 21 1,19-21 0,-20-39 15,40-1-16,40 1 1,-60 0 0,60-40-1,20 59 1,-41-19 0,61 0-1,-100-40 1,20-20-1,-39-20 1,39 0 0,-40-19-1,20-1 1,-19-79 0,-1 100 15,60-100-16,-60 40 1,1-20 0,-1 39-1,-39-98 1,-40 78 0,39 21-1,-39 0 1,0 19-1,0 20-15,0-99 16,-19-39 0,-61 39-1,21-40 1,-140-79 15,21 100-15,-100-1-1,-60 0 1,-39 119 0,159-19-16,-99 59 15,59 20 1</inkml:trace>
  <inkml:trace contextRef="#ctx0" brushRef="#br0" timeOffset="90005.75">16986 13216 0,'-20'0'79,"20"-20"46</inkml:trace>
  <inkml:trace contextRef="#ctx0" brushRef="#br0" timeOffset="100338.93">45720 12323 0,'0'0'0,"40"-40"32,-40 1-32,0-1 15,0 0 1,-20 40 0,20-39-1,-40 39 1,-19 0-1,-1 119 1,1 99 15,-21-79-31,1 119 16,19 0 0,60-100-1,0-58 1,0-61 15,0-58-15</inkml:trace>
  <inkml:trace contextRef="#ctx0" brushRef="#br0" timeOffset="100585.28">45145 13018 0,'0'0'0,"0"-40"16,39 0 15,1 40-15,19-40 0,1 40-16,79-39 15,39 39 1,-19-60-1,-60 60 1</inkml:trace>
  <inkml:trace contextRef="#ctx0" brushRef="#br0" timeOffset="100852.56">46097 12422 0,'-40'0'16,"-39"40"-1,39 0 1,40 39-16,-79 0 16,79 100-1,-40-20 1,40-40-1,20-119-15,20 59 16,-1-59 0,1-99-1</inkml:trace>
  <inkml:trace contextRef="#ctx0" brushRef="#br0" timeOffset="101239.04">46216 12779 0,'0'80'32,"0"-21"-32,0 1 15,0 39 1,0-59 0,0-1-1,40-78 1,79-100-1,-79 40 1,19 59 0,-19 40 31,-40 40-32,0-1-15,0 41 16,0 19-1,0-59 17</inkml:trace>
  <inkml:trace contextRef="#ctx0" brushRef="#br0" timeOffset="101469.93">46990 12581 0,'0'0'0,"0"40"16,0 19-16,0 60 15,0-39-15,-40 118 16,-19-19-1,-1-60 17,21-119-32</inkml:trace>
  <inkml:trace contextRef="#ctx0" brushRef="#br0" timeOffset="101673.38">47188 12898 0,'40'0'16,"40"0"-16,-61 0 16,41 20 15</inkml:trace>
  <inkml:trace contextRef="#ctx0" brushRef="#br0" timeOffset="101853.9">47268 13097 0,'20'0'47,"19"40"-47,61-40 16,-61 0-1,1 39-15</inkml:trace>
  <inkml:trace contextRef="#ctx0" brushRef="#br0" timeOffset="102270.3">47843 12978 0,'-39'40'16,"39"19"-1,0 1-15,0 19 16,79-79 0,179-99-1,-179-80 1,-79 80 15,-79 20-15,19 79-16,-59 0 15,20 39 1,40 41 0,59-41-1</inkml:trace>
  <inkml:trace contextRef="#ctx0" brushRef="#br0" timeOffset="106053.3">44768 16054 0,'-40'0'109,"0"0"-93,-19 0 0,-21 0-16,-19 39 0,-20-39 15,-377 60 1,39 39 0,-78-20 15,58-19-16,200-60 1,-1 0 0,238 0-1,60 0 48</inkml:trace>
  <inkml:trace contextRef="#ctx0" brushRef="#br0" timeOffset="106607.36">42228 16292 0,'39'-40'16,"-39"0"-1,-20 40 1,-19 0-1,-21 0 1,-99 80 0,-59 39-1,218-80 48,79-39-63,-19 0 15,0 60-15,59-20 16,-40 59 0,-39-59-1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54:59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13474 13811 0,'0'-20'15,"40"20"79,59 0-78,-60 0-16,21 0 15,39-59-15,-19 59 16,217-40 0,-138 40-16,178-59 15,-19-1 17,19 1-17,120 59 1,-180-60-1,-98 60 1,-139 0 0,-1 0-1,-197-79 17,-1 79-32</inkml:trace>
  <inkml:trace contextRef="#ctx0" brushRef="#br0" timeOffset="734.54">13395 14387 0,'19'0'31,"61"0"-16,-1 59-15,20-59 16,60 60 0,-60 19-1,-19-39 1,-41 0 0</inkml:trace>
  <inkml:trace contextRef="#ctx0" brushRef="#br0" timeOffset="917.56">13930 14248 0,'-39'0'31,"39"99"-31,-119 80 16,19-40-1,41 79 1,59-139-1</inkml:trace>
  <inkml:trace contextRef="#ctx0" brushRef="#br0" timeOffset="1218.28">14625 14049 0,'0'0'0,"0"80"16,0-21-16,59 41 15,-59 138 1,40-99 0,0-100-1,-1-39 1</inkml:trace>
  <inkml:trace contextRef="#ctx0" brushRef="#br0" timeOffset="1734.9">14545 14327 0,'0'0'0,"-39"0"16,39 20-1,0 20 1,20-1 0,19-39 15,41 0-16,-1-39 1,40-41 0,-79 41-1,-100 78 17,21 41-32,-1-1 15,-79 199 1,79 0-1,40-239 1,20-39 15,59 0-15,1-39 0,39-61-1,0 1 1,20-40-1,-60 80 1,-79 79 0,0 39-1,0-19 1</inkml:trace>
  <inkml:trace contextRef="#ctx0" brushRef="#br0" timeOffset="2053.56">15855 13692 0,'0'0'0,"60"40"46,-60 0-46,0 19 16,0-19-16</inkml:trace>
  <inkml:trace contextRef="#ctx0" brushRef="#br0" timeOffset="2285.94">15677 14010 0,'0'0'0,"39"0"47,41-20-47,-21 20 16,40-40-1,-59 40-15,20-40 16,-80 40 31,-20 0-32</inkml:trace>
  <inkml:trace contextRef="#ctx0" brushRef="#br0" timeOffset="2636.02">15895 13930 0,'0'40'0,"0"-80"0,-40 179 15,0 40 17,-19-80-32,59 139 15,0-79 1,-40-60-1,40-59 1,0-60 15,0-20-15,20 20 0,20-59-1,-40 20-15,139-21 16,-60-59-1,40 20 1,-79 80 0,-1 39 15,-78 0 0,-1 0-31</inkml:trace>
  <inkml:trace contextRef="#ctx0" brushRef="#br0" timeOffset="3447.86">15915 14248 0,'0'79'32,"0"-19"-17,0-1-15,0 40 16,20-99-1,59-99 17,-79 0-32,59 0 31,-19 99-15,-40 20 15,0 59-16,0 0 1,0 21 0,-20-61-16,-19-39 15,78 0 32,21 0-31,-60-20-16,0 60 31,0 0-15,-20 0-16,-40-1 31,60-59 0,20 20-15,40-59-1,-1 19 1,-19 60 0,-40 79-1,0-19 1,-20-1 0,-20 20-1,-19-99 1,-60 0-1,59-79 1,21 39 15,98 40-15,21-59 0,39 59-1,0 0 1,20 0-1,-100 39 1,-118-39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3:55:57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26293 20082 0,'0'0'0,"0"159"0,59 19 15,-59 100 1,40-99 0,-40-100-1,0-39 1,0-60 46,0-40-46,0 1 0,0 19-16,0 0 15,0 1-15,0-1 16,0 0 0</inkml:trace>
  <inkml:trace contextRef="#ctx0" brushRef="#br0" timeOffset="719.63">26293 19625 0,'0'20'16,"20"-20"-1,-20 40-15,39 59 16,-39-39-1,40 39-15,-40 60 16,60 59-16,-60 139 16,59-139-1,-59-118 17,0-160 14,0 20-30,0-39 0,0-40-1,0 60-15,40-21 16,39 40 0,40 1-1,20 59 1,-99 39-1,-40 21 1,-40 58 0,-59-38-1,79-100 1,-79 39 0,79-39-1,60 0 16</inkml:trace>
  <inkml:trace contextRef="#ctx0" brushRef="#br0" timeOffset="1116.57">27305 20399 0,'0'0'16,"0"-39"-16,-20 39 0,-39 0 15,59 20 1,-80 257 0,80-58-1,60-160 1,-1 1 0,1-80 15,99-159-16,-159 80-15,39-99 16,-39 98 0,0 160 15,0 39-15,159 60-1,-60-40 1,0-119-1,40-60 1</inkml:trace>
  <inkml:trace contextRef="#ctx0" brushRef="#br0" timeOffset="1350.94">28297 20221 0,'0'0'0,"-79"39"15,39 1 1,-19 79 0,59 40-1,0-99-15,79 39 16,0-60 0,-19 1-1,79-80 1,-100-98-1</inkml:trace>
  <inkml:trace contextRef="#ctx0" brushRef="#br0" timeOffset="2051.07">29190 19268 0,'0'40'15,"0"39"-15,0 80 16,0 79-16,0 318 15,-40-100 1,40-297 0,0-238 15,100-199-15,19 40-1,-20 138 1,-39 41-1,-100 59 17,0 40-17,-39-1-15,39 100 16,0 0 15,100-59-15,19-41-1,40-39 1,-39 0 0,-41 0-16,1 40 15,20-40 1</inkml:trace>
  <inkml:trace contextRef="#ctx0" brushRef="#br0" timeOffset="2802.08">31968 20161 0,'-139'-79'31,"80"79"-31,19 0 16,0 0-1,-59 99 1,99 60 0,0 79-1,0-119 1,99-79-1,-19-60 1,39-179 0,-60-98-1,21 78 17,-40 180-32,-40 78 31,0 200-16,0-21 1,39-99 0,1-119-1,19 0 1,21-40 0</inkml:trace>
  <inkml:trace contextRef="#ctx0" brushRef="#br0" timeOffset="3052.41">32702 19645 0,'0'0'0,"-39"457"31,39-259-31,0-39 16,0-40-16,20-40 15,-20-59-15,59 20 16,-19-40 0,19-99-1,-59-80 1,40 120-16</inkml:trace>
  <inkml:trace contextRef="#ctx0" brushRef="#br0" timeOffset="3268.34">32464 20221 0,'0'0'16,"20"0"15,40 0-15,118-20-1,21-59 1,-40 39 0,-60 40-16</inkml:trace>
  <inkml:trace contextRef="#ctx0" brushRef="#br0" timeOffset="5570.27">35441 19368 0,'40'0'62,"-40"59"-46,0 20-16,0-19 16,0 19-16,0 40 15,-40 219 1,-20-120-1,60-119 1,0-59 0,0 0-1,0-60 17</inkml:trace>
  <inkml:trace contextRef="#ctx0" brushRef="#br0" timeOffset="6237.99">36334 19348 0,'-20'119'15,"20"0"-15,-59 79 16,59 40-16,-80 258 16,80-297-1,20-159 1,59-21-1,21-177 17,-41-1-17,-59 80 1,-40 39 0,1 40-16,-21 0 15,1 20 1,59 19-1</inkml:trace>
  <inkml:trace contextRef="#ctx0" brushRef="#br0" timeOffset="6561.64">37009 19963 0,'0'0'16,"0"39"46</inkml:trace>
  <inkml:trace contextRef="#ctx0" brushRef="#br0" timeOffset="6720.21">37009 20419 0,'0'0'16,"39"0"46</inkml:trace>
  <inkml:trace contextRef="#ctx0" brushRef="#br0" timeOffset="7155.07">37782 20102 0,'0'0'0,"298"754"31,-298-715-15,80-39-16,19-59 15,79-278 1,-118-80 0,-338 99-1,99 318 1,-19 159-1,0 119 17,138-119-17,60-120-15</inkml:trace>
  <inkml:trace contextRef="#ctx0" brushRef="#br0" timeOffset="7788.9">39033 19387 0,'0'20'16,"-20"79"0,20 20-16,-60 318 15,60-159-15,0 198 31,20-317-15,59-119 0,21-60-1,58-179 1,-58-118 0,-100 237-1,-139 41 1,20 39-1,0 79 1,39 0 0,41-19-1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06:39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27861 8692 0,'0'0'31,"-20"0"-31,20-20 16,-40 20-1,40-40 1,-40 40 0,1-40-16,-21 40 15,-19 0 1,39 0-1,-19 0 1,-120 318 0,100-20-1,79-60 1,0-119 0,39-40-1,21-79 1,79 0-1,19-59 1,61-199 15,59-159-15,-159 258 0,-119 179 15,0 238-16,0-139 1,0-40 0,0 1-1,0-41 1,39 21 0</inkml:trace>
  <inkml:trace contextRef="#ctx0" brushRef="#br0" timeOffset="337.09">28595 9366 0,'0'0'0,"0"80"16,0-21-16,0 1 0,0 39 15,0-159 32</inkml:trace>
  <inkml:trace contextRef="#ctx0" brushRef="#br0" timeOffset="486.69">28674 9088 0,'40'40'63</inkml:trace>
  <inkml:trace contextRef="#ctx0" brushRef="#br0" timeOffset="833.77">29012 9247 0,'0'139'31,"0"-119"-31,0 59 16,39 100-1,-39-120-15,0 41 16,0-61 0,-39 1-1,-41 0 1,1 19 15,-20-98-15,99-1-16</inkml:trace>
  <inkml:trace contextRef="#ctx0" brushRef="#br0" timeOffset="1005.31">29170 8830 0,'0'20'31,"0"20"-15,40 0-16</inkml:trace>
  <inkml:trace contextRef="#ctx0" brushRef="#br0" timeOffset="16299.42">31710 9783 0,'0'0'0,"-79"0"16,-60 139-1,60-40 1,19 0-16,20 80 15,40-20 1,20-20 0,60-60 15,-21-79-15,21-20-1,19-337 1,-20 158-1,-39 199 1,0 139 15,39 278-15,-20-258 0,-39-119-1,20-1 1,-40-59-1</inkml:trace>
  <inkml:trace contextRef="#ctx0" brushRef="#br0" timeOffset="16470.96">32286 10636 0,'0'80'0,"0"-41"15,0 21 1,-20-1 0,40-59-1</inkml:trace>
  <inkml:trace contextRef="#ctx0" brushRef="#br0" timeOffset="17148.14">33992 10081 0,'0'0'0,"-99"0"16,59 0-1,1 0-15,-21 0 16,-19 139-1,79 138 1,0 21 0,20-179-1,59-59 1,20-140 0,20-277-1,-59 0 1,-1 277-16,-59 180 47,0 39-47,0 99 15,0-60 17,0-39-17</inkml:trace>
  <inkml:trace contextRef="#ctx0" brushRef="#br0" timeOffset="17423.41">34350 10577 0,'0'20'16,"39"59"-1,-39-20 1,0 61-1,0-101 1,60-19 62,39-19-62,-59-21-16,39 0 15,-39 0-15</inkml:trace>
  <inkml:trace contextRef="#ctx0" brushRef="#br0" timeOffset="17708.64">35620 10517 0,'19'40'32</inkml:trace>
  <inkml:trace contextRef="#ctx0" brushRef="#br0" timeOffset="17851.27">36135 10577 0,'40'0'31,"0"0"-15</inkml:trace>
  <inkml:trace contextRef="#ctx0" brushRef="#br0" timeOffset="17949">36493 10577 0</inkml:trace>
  <inkml:trace contextRef="#ctx0" brushRef="#br0" timeOffset="18616.23">38675 10239 0,'-99'-79'32,"60"79"-32,-1 0 15,-59 60 1,-20 78 0,79 41-1,-20-60-15,60 40 16,20-80-1,79-39 1,-19-40 0,98-218-1,-59-1 1,-59 180 0,-60 98 15,0 40-31,-40 120 15,40-120 1,0-59 15,40-40-15</inkml:trace>
  <inkml:trace contextRef="#ctx0" brushRef="#br0" timeOffset="18917.41">38953 10716 0,'0'59'16,"0"21"-1,0-1 1,80-158 31,-21 39-32,1-20-15,-21 60 16,61 0 15,-100 60-15,0 39 0,0 40-1,0-99 1,0-1-1</inkml:trace>
  <inkml:trace contextRef="#ctx0" brushRef="#br0" timeOffset="21181.37">32147 8652 0,'0'40'15,"0"-1"1,0 1-16,-40-40 15,40 59 1,0-19 47,20-40-48,20 0 1,19 0-1,-19 0-15,19 0 16,41 0 0,78 0-1,80 0 1,-79 0 0,-60 0-1,20 0 1,-60 0-1,-19 0 1,-21-20 0,-39-19 15,0-1-15,40 0-1,-40 1 1,0-1 15,40 99 16,-40-19-47,0 20 16,0-21-1,0 1-15</inkml:trace>
  <inkml:trace contextRef="#ctx0" brushRef="#br0" timeOffset="22072.98">34131 8652 0,'0'40'16,"0"-1"-16,0 1 16,0 19-16,0 41 15,0-61 1,40-39 31,0 0-16,-1 0-31,1 0 16,20 0-1,178 0 1,0 0-1,20-39 1,0 39 0,-179 0-16,20 0 15,-59-40 1,-40 0 46,0 1-46,0-41 0</inkml:trace>
  <inkml:trace contextRef="#ctx0" brushRef="#br0" timeOffset="22222.58">35600 8612 0,'39'0'15,"-39"40"1,0 39-1,0 1 1,0 19 0</inkml:trace>
  <inkml:trace contextRef="#ctx0" brushRef="#br0" timeOffset="22711.28">36314 8930 0,'40'0'47</inkml:trace>
  <inkml:trace contextRef="#ctx0" brushRef="#br0" timeOffset="22853.9">36691 8890 0,'0'20'16,"0"20"0,40-40-1,-1 39 1</inkml:trace>
  <inkml:trace contextRef="#ctx0" brushRef="#br0" timeOffset="24083.6">37028 8652 0,'0'0'0,"0"59"62,0 41-62,0-21 16,0-19-16,0-21 15,0 1 1,20-40 62,60 0-62,-60 0-1,59 0-15,-20 0 16,1-20-16,79 20 16,-20 0-1,40 0 1,-40 0 0,-20 0-1,-59 0 1,-1 0-1,1 0 1,0 0 0,-1 0 15,1-40 0,0 40-15,-40-39-16,39 39 15,-39-40 1,40 0 0,-40 1-1,0-1 126,-20 40-125,20-40-1,0 60 63,0 20-78,0 19 16,0 1 0,0 19-1,0-138 48</inkml:trace>
  <inkml:trace contextRef="#ctx0" brushRef="#br0" timeOffset="25571.62">32464 7481 0,'20'0'15,"-20"20"-15,60-20 16,-21 99-16,80 60 31,40 59-15,-119-158-16,39 19 15,-39-79 1</inkml:trace>
  <inkml:trace contextRef="#ctx0" brushRef="#br0" timeOffset="25755.14">32921 7541 0,'-60'0'15,"1"119"-15,-1-20 16,-59 0-16,0 100 16,79-120-1,40-39 17,80-60-32</inkml:trace>
  <inkml:trace contextRef="#ctx0" brushRef="#br0" timeOffset="25954.6">33099 7898 0,'40'159'15,"-40"-140"1,0 21-16,0 39 15,0-59 1</inkml:trace>
  <inkml:trace contextRef="#ctx0" brushRef="#br0" timeOffset="26355.53">34528 7580 0,'40'100'31,"-40"-1"-31,119 159 15,-20-80 1,-20-138 0,1-40-1,-80-60-15</inkml:trace>
  <inkml:trace contextRef="#ctx0" brushRef="#br0" timeOffset="26506.12">35024 7759 0,'0'79'0,"0"-158"0,-119 337 16,-40-60 0,21-19-1,98-139 17</inkml:trace>
  <inkml:trace contextRef="#ctx0" brushRef="#br0" timeOffset="26723.55">35163 8156 0,'60'0'16,"-1"0"-1,-59 20 1,0 79 0,0 0-1,0-59-15,-20-1 16,40-39 31,20 0-47,138-79 15</inkml:trace>
  <inkml:trace contextRef="#ctx0" brushRef="#br0" timeOffset="27206.26">37187 7600 0,'159'199'16,"-159"-100"-16,79 20 15,-79 99 1,40-119-1,0-138 1,-40-80 0</inkml:trace>
  <inkml:trace contextRef="#ctx0" brushRef="#br0" timeOffset="27356.86">37386 7759 0,'0'0'0,"-80"139"15,-19-20 1,59 40 0,60-120-1,20-39-15</inkml:trace>
  <inkml:trace contextRef="#ctx0" brushRef="#br0" timeOffset="27689.97">37663 7957 0,'0'40'16,"0"0"-1,-39 79-15,39-40 32,39-79-1,-39-20-16,80-19-15,-41-1 16,1 0 0,0 100 15,-40 19-15,0-19-1,0-1 1,59 1-1,-59-21 1</inkml:trace>
  <inkml:trace contextRef="#ctx0" brushRef="#br0" timeOffset="28132.79">37921 8275 0,'40'0'47,"20"0"-31,-1 0 0,-19 0-16,0 0 15</inkml:trace>
  <inkml:trace contextRef="#ctx0" brushRef="#br0" timeOffset="28299.34">38298 8136 0,'0'20'31,"60"59"-31,-60-39 16,0 99-1,0-60 1,0-99-1</inkml:trace>
  <inkml:trace contextRef="#ctx0" brushRef="#br0" timeOffset="30811.62">34230 12938 0,'0'0'0,"60"0"78,0 0-62,-1 0-16,1 0 0,19 20 16,0-20-1,199 0 1,40 60 0,-219-60-1,-59 0 1,-120-20 15,-19 20-31</inkml:trace>
  <inkml:trace contextRef="#ctx0" brushRef="#br0" timeOffset="31377.1">34369 12958 0,'-39'0'16,"39"40"31,79 19-32,-39 21-15,39-21 16,-19 20-16,118 60 15,-19-39 1,-40-61 0,-79 21-1,-40 19 17,-179 40-17,-158 119 1,59-19 15,60-100-15,238-119 31,19 0-47,21 0 15,158 0 1,100 0-1,-60 0 1,-120 0 0,-58 0-1,-100 0 17,-79 59-32</inkml:trace>
  <inkml:trace contextRef="#ctx0" brushRef="#br0" timeOffset="32394.39">35997 13236 0,'-40'0'16,"99"59"15,21 41-16,-1 38-15,80 140 16,0-99 0,-80-80-1,-39-59 1,-40-1 0,-20-39-1</inkml:trace>
  <inkml:trace contextRef="#ctx0" brushRef="#br0" timeOffset="32727.5">36632 13514 0,'-40'39'31,"0"1"-15,-19 19-16,-80 120 15,-20 59 16,119-139-15,-19-59-16,59 0 16,59-40-1,-19 0-15</inkml:trace>
  <inkml:trace contextRef="#ctx0" brushRef="#br0" timeOffset="33052.61">36711 14069 0,'40'60'31,"-40"-21"-31,0 1 0,0 20 16,0-120 46,59 1-62,-59 19 16,40 0 0,0 40-1,-1 0-15,1 80 16,-40-1 0,0-19-1</inkml:trace>
  <inkml:trace contextRef="#ctx0" brushRef="#br0" timeOffset="33962.18">33020 13097 0,'20'0'47,"39"0"-32,1 0 1,19 0-16,-19 0 0,39 0 16,0 0 15,-19 40-16,-41-40 1,1 59 0</inkml:trace>
  <inkml:trace contextRef="#ctx0" brushRef="#br0" timeOffset="34679.28">33099 13117 0,'-39'0'31,"39"20"250,0 19-281,0 21 16,-40 19-16,40-19 15,-60 98 1,21 81 0,-21 19-1,60-219 1,40-39 15,0 0-15,19 0-16,140-20 15,59-39 1,-139 59 0,-80 0 15,-39-20-16,-59 20-15</inkml:trace>
  <inkml:trace contextRef="#ctx0" brushRef="#br0" timeOffset="34912.65">32881 13593 0,'20'-40'47,"20"40"-47,39 0 16,40 0 15,20 0-15,40 0-16</inkml:trace>
  <inkml:trace contextRef="#ctx0" brushRef="#br0" timeOffset="35431.25">33992 12700 0,'-20'0'15,"-59"20"-15,39 20 16,1 19-16,-60 179 16,-60 258-1,20 338 1,79-457 15,60-219-15,40-58-1,59-41 1,-39-59-16</inkml:trace>
  <inkml:trace contextRef="#ctx0" brushRef="#br0" timeOffset="36030.67">37346 12760 0,'40'119'16,"39"20"-16,-79 19 16,0 279-1,-40 118 1,-59-58 0,20-200-1,19-98 1</inkml:trace>
  <inkml:trace contextRef="#ctx0" brushRef="#br0" timeOffset="38599.8">31135 11212 0,'0'20'62,"0"19"-46,0 1 0,0 0-16,0-1 15,0 1-15,0 0 16,40-40-1,-1 39 17,1-39-17,19 40 1,41-40 0,-61 0-1,80 0 1,20 0-1,0 0 1,119 60 0,0-21-1,-139-39-15,139 0 16,-40 60 0,140-1-1,177 1 1,-158-1-1,20-59 1,-20 60 15,60-60-15,277 0 0,-277-40-1,-20 40 1,-100 0-1,239 0 1,-259 0 0,-19 0-1,-40 0 1,-59 0 0,39 20-1,-79-20 1,-20 0-1,-39 0 1,39 40 15,-40-40-15,0 0 0,-19 0-1,-20 0 1,39 0-1,-59 0 1,19 0 31,-39-40-31,60-119-1,-20 1 1,-1-21-1,-39 60 1,-39 79 15,-61 60-31</inkml:trace>
  <inkml:trace contextRef="#ctx0" brushRef="#br0" timeOffset="39584.17">38338 13613 0,'20'0'31,"40"0"-15,19 20-16,40-20 15,0 59 17,-119-19-32</inkml:trace>
  <inkml:trace contextRef="#ctx0" brushRef="#br0" timeOffset="39750.71">38279 13990 0,'0'0'0,"19"0"31,21 0-31,20 0 16,118 0-1,41 0 1,-1 0 0</inkml:trace>
  <inkml:trace contextRef="#ctx0" brushRef="#br0" timeOffset="41034.28">39489 13295 0,'0'0'0,"20"-39"62,20 39-62,138-60 16,-39 60-1,-20 0 1,-79 20 0,0-20-1</inkml:trace>
  <inkml:trace contextRef="#ctx0" brushRef="#br0" timeOffset="41551.91">39509 13355 0,'0'0'0,"-40"0"15,80 40 17,0-40-17,19 59-15,21-59 16,-21 99-16,80 0 16,0-19-1,-60 19 1,-39-39 15,-40-21-15,0 21-1,-119 19 1,-80 20 0,80 1-1,40-21 1,99-79 31,39 0-32,1 0-15,99-40 16,19 40 0,-59 0-1,-20 0 16,-39 0-31,-60-59 0</inkml:trace>
  <inkml:trace contextRef="#ctx0" brushRef="#br0" timeOffset="42091.47">40819 13256 0,'39'0'47,"41"0"-31,-1 0-16,-19 0 16,39 0-16,40 0 15,-100 0 16,1 0-15,-40 39 0,-20-39-1</inkml:trace>
  <inkml:trace contextRef="#ctx0" brushRef="#br0" timeOffset="42552.23">40858 13275 0,'-39'60'31,"39"0"-31,-40 158 16,-20 40-1,60-80 1,0-138-1,0 0 1,0-1-16,80-39 16,19 0-1,20 0 1,60-19 0,-120 19 15</inkml:trace>
  <inkml:trace contextRef="#ctx0" brushRef="#br0" timeOffset="42769.65">40838 13732 0,'80'0'32,"-1"0"-17,20 0-15,-19 0 16,19 0-16,20 0 16</inkml:trace>
  <inkml:trace contextRef="#ctx0" brushRef="#br0" timeOffset="43705.15">41870 13216 0,'-20'0'16,"20"40"0,-39 79-1,39 79 1,-119 437 0,119-436-1,0-120 1,20-20-1,39-19 1,100-40 0</inkml:trace>
  <inkml:trace contextRef="#ctx0" brushRef="#br0" timeOffset="44041.25">42089 13573 0,'79'179'16,"-79"-80"0,60 0-16,19 60 15,20-60 1,-59-59 0,-1 0 15</inkml:trace>
  <inkml:trace contextRef="#ctx0" brushRef="#br0" timeOffset="44237.73">42565 13752 0,'-20'39'16,"-59"1"-1,19 39-15,-99 179 16,1 0 0,118-198-1,40-20-15</inkml:trace>
  <inkml:trace contextRef="#ctx0" brushRef="#br0" timeOffset="44671.57">42605 14268 0,'0'59'31,"0"-19"-31,0-20 16,0 19-1,0 1-15,0 0 16,0-80 15,59-19-15,1-60-1,-21 79 1,-39 0 0,40 40-1,0 60 1,-40 79 0,0-60-1,0-20 1</inkml:trace>
  <inkml:trace contextRef="#ctx0" brushRef="#br0" timeOffset="45105.41">42942 13414 0,'159'80'31,"-120"19"-31,21 199 15,-1 198 1,-158-119 0,0-179-1,59-158-15</inkml:trace>
  <inkml:trace contextRef="#ctx0" brushRef="#br0" timeOffset="48542.21">33576 7183 0,'0'0'0,"-179"0"31,80 0-31,-20-59 16,-100 59 0,100-40-1,-39 40 1,-21 0 0,-218 139-1,119 60 1,1-1-1,78-39 1,-138 138 15,138 21-15,60 19 0,20 20-1,40-19 1,79 59-1,0-40 1,40 99 0,39-79-1,100-139 1,-21 60 0,1-119-1,-79-40 1,19-20-1,59 119 1,-19-119 15,60-20-15,-40-39 0,99-1-1,-139 1-15,99-60 16,99 0-1,41-139 1,-61 0 0,41 0-1,-140 40 1,-19-60 0,-40 0-1,19-99 1,-39 119-16,80-39 15,-40-1 17,-60-99-17,-60 179 1,21-179 0,-60 100-1,0 59 1,0-60-1,0-59 1,-40 99-16,-19-79 16,59 39-1,-40 20 1,0 40 0,-118-119-1,78 99 1,-19 0-1,20 40 17,-80-40-17,0 60 1,-39-20 0,79-20-1,-60-60 1,-138-19-1</inkml:trace>
  <inkml:trace contextRef="#ctx0" brushRef="#br0" timeOffset="55197.43">34290 17125 0,'0'0'0,"60"0"109,-41 0-109,61 0 16,-41 0-1,21 20-15,-60 40 16,0-21-1,0 21-15,0 79 16,-20-20 0,20-80-1,0 1 17,20-40-17,20 0 1,-20 0-1,39-79 1,-59 39-16</inkml:trace>
  <inkml:trace contextRef="#ctx0" brushRef="#br0" timeOffset="55384.93">34667 16669 0,'0'59'31,"0"-39"-31,79 40 16,-39-1-16,20 21 16,-21-41-16</inkml:trace>
  <inkml:trace contextRef="#ctx0" brushRef="#br0" timeOffset="58366.95">33457 18336 0,'19'39'16,"41"61"-1,-20-1-15,39 0 16,119 20 0,-118-119-1,-21-40 1,-59-79 0,-39-20-1,-61 100-15,-118-21 16,79 60-1,100 40 17,39 19-17,158 100 1,-58-159-16</inkml:trace>
  <inkml:trace contextRef="#ctx0" brushRef="#br0" timeOffset="58616.28">34925 17939 0,'-60'198'31,"1"-59"-31,19 40 16,-19-21-16,-60 160 15,19-60 1,100-199 0,-39 1-1,39 0 1</inkml:trace>
  <inkml:trace contextRef="#ctx0" brushRef="#br0" timeOffset="58916.48">35084 18574 0,'59'139'32,"-59"-80"-32,0 40 15,0-19 1,0 138 0,40-158-1,-40-21 1</inkml:trace>
  <inkml:trace contextRef="#ctx0" brushRef="#br0" timeOffset="59850.99">37822 17403 0,'0'-40'31,"20"-39"-15,20 79-1,-1 0-15,41 0 16,-41 59 0,-39 1-16,0 19 15,0 179 1,-19-158 0,19-61-1,0 1 1,79-40 15,-19 0-15,-1-40-16,20-79 15,-79 20-15</inkml:trace>
  <inkml:trace contextRef="#ctx0" brushRef="#br0" timeOffset="60001.58">38298 16748 0,'0'60'31,"0"-21"-31,0 1 0,0-20 16,0 20-16,60-40 16</inkml:trace>
  <inkml:trace contextRef="#ctx0" brushRef="#br0" timeOffset="60250.92">38477 17264 0,'20'0'31,"59"0"-15,1 0-1,-41 0-15,41 0 16,-41 0 0</inkml:trace>
  <inkml:trace contextRef="#ctx0" brushRef="#br0" timeOffset="60435.42">39172 17026 0,'39'59'32,"-39"-19"-32,0 20 15,0 39-15,0-20 16,0 159-1,0-198 1</inkml:trace>
  <inkml:trace contextRef="#ctx0" brushRef="#br0" timeOffset="61602.3">37862 18514 0,'0'0'16,"0"20"0,0 20-16,0 39 15,20-39 1,19-1-1,21-39 1,19-39 0,1-120-1,-21 40 1,-118 40 0,-60 39-1,39 40 16,41 20-31,-1 39 16,40 60 0,20-19-1,-20-61-15</inkml:trace>
  <inkml:trace contextRef="#ctx0" brushRef="#br0" timeOffset="62070.05">38795 18137 0,'-20'80'63,"20"39"-63,-119 0 15,39 20 1,1-1-16,-20 41 0,-60 158 16,99-178 15,21-99-16,78-120 17</inkml:trace>
  <inkml:trace contextRef="#ctx0" brushRef="#br0" timeOffset="62420.12">39132 18475 0,'-40'277'16,"40"-177"-16,0-21 16,0 100-1,-40-80 1,40-60-1</inkml:trace>
  <inkml:trace contextRef="#ctx0" brushRef="#br0" timeOffset="76314.97">35342 16450 0,'-20'-19'31,"-20"19"0,40-40-15,-59 40 0,-1 0-1,20 0-15,1 0 16,-1 0-16,-79-60 31,59 60-31,-59 0 16,-39 0-1,-21 0 1,0 0 0,80 0-1,-40 40 1,-19 39 0,-21 21-1,20 19 1,60-60-1,20 21 1,-1 39 0,-19 0-1,40 59 17,59-59-32,-60 100 15,60-61 1,20-38-1,59 157 1,-79-39 0,60 1-1,-21-81 1,-39-39 0,40 20-1,0-79-15,59 19 16,20 20-1,0-19 1,99 59 0,-99-80-1,80 1 17,39-21-17,99 61 1,-59-21-1,-119-79-15,139 60 16,-1-1 0,-19-59-1,218 40 1,-218-40 0,-60 59-1,1-59 1,-41 0-1,159-20 1,-39-39 0,-60 59-1,100 0 17,-21 0-17,-99-60 1,-19 21-1,-80-21 1,0 21 0,0-1-1,-40 0 1,-39-19 0,59-41-1,40-19 1,-99 40-1,19-20 1,1-40 0,19-60 15,-19-59-15,-60 120-1,0 18 1,0-18-1,0-180 1,-40 120 0,0 39-1,-19 0 1,19 40 0,-99-79-1,60 79 1,0 39-1,-21 1 1,-19-1 0,-20 21 15,1-20-15,-81-41-1,-178-18 1,199 98-1,0 40 1,-21-60 0,41 60-1,-199-59 1,138 59 0,-18-40-1,78 40 1,0 0-1,80 0-15,-80 0 16,80 0 0,20 0 15,-40 0-15,0 0-1,39 0 1,-19 0-1,0 0 1,-80 60 0,100-21-1,0-39 1,39 0 0,20 0-1,-59 40 1,19-40-1,-59 0 1,40 60 0,-1-60 15,41 0-15,-61 0-1,61 0 1,-21 0-1,1 39 1,19-39 0,0 0 15,40 40-15,-39-40-16,-1 40 15,0-40 1,40 39-1,-39 1 1</inkml:trace>
  <inkml:trace contextRef="#ctx0" brushRef="#br0" timeOffset="87101.13">15716 17026 0,'40'0'125,"19"0"-109,-19 0-16,0 0 15,0 0-15,-1 0 16,21 0-1,19 0 1,-39 0 0,59 0-1,-59 0 1,19 0 0,21 0-1,-41 0 1,1 40-1,20-40 17,-1 0-17,40 59 1,20-59 0,20 0-1,20 0 1,20 0-1,-80 0-15,79-40 16,1 40 0,0 0-1,-1 40 1,1-40 0,118 0-1,-158 0 1,20 40-1,99-40 1,-119 0 15,-20 0-15,0 0 0,0 40-1,-39-40 1,58 0-1,-38 0 1,19 0 0,79 0-1,-79 0 1,20 0 0,-20 0-1,0 0 1,20 0-1,-79 0-15,98 0 16,-19 0 0,40 0 15,99-20-15,-100 20-1,1-40 1,-40 40-1,-20 0 1,20 0 0,-100 0-16,81 0 15,-1 0 1,39 0 0,120-60-1,-119 21 1,20 39-1,-1-60 1,1 60 15,-1 0-15,-118 0-16,99 0 16,-40 0-1,59 0 1,100 0-1,-139 0 1,40 0 0,-1 0-1,1 0 1,99 0 0,-100 0-1,1 0 1,59 0-1,20 0 1,-80 0 15,1 0-15,-40 0 0,-20 0-1,79 0 1,-79 40-1,20-40 1,-20 0 0,80 0-1,-80 0 1,20 40 0,-40-40-1,-20 0 1,21 0-1,-21 0 1,0 0 15,1 0-15,39 0 0,-40 0-1,-19 0 1,19 0-1,-19 0 1,19 0 0,40 0-1,-39 0 1,-1 0 0,60 0-1,-20 0 1,-20 0-1,-59 0 1,-1 0 15,1 0-15,0 0 0,-40 39 93</inkml:trace>
  <inkml:trace contextRef="#ctx0" brushRef="#br0" timeOffset="89326.19">8791 15637 0,'0'0'0,"-60"0"16,-39-60 0,59 60-1,1 0 1,-80 0-1,39 0 1,-19 20 0,20 99-1,19-39 1,60-41-16,-40 41 16,40 39-1,0 39 1,0 1-1,0 0 1,0-80 15,20 1-15,-20-21 0,80-19-1,-21 0 1,1-1-1,-1 1 1,1 0 0,-60-1-16,79 1 15,0-40 1,21 40 0,-1-40-1,0-40 1,-19 0 15,-1-19-15,20 19-1,-39 1 1,-60-1-16,59-20 16,-19 21-1,19-41 1,-19-19-1,-40-20 1,40 40 0,-40-21-1,0 21 1,-20-40 0,20 79-1,0 20 1,-40-19 15,1-21-15,-80 20-1,39 1 1,21-1 0,-1 0-1,-19 1 1,39 39-1,0 39 1,-19-39-16</inkml:trace>
  <inkml:trace contextRef="#ctx0" brushRef="#br0" timeOffset="93851.09">15637 18534 0,'20'40'109,"19"-40"32,1 0-126,20 0 1,-21 0-16,1 0 15,0 0-15,19 0 16,40 0 0,20 0-1,-79 0 1,20 0 0,-1 0-1,-19 0 16,0 0-31,-1 0 16,21 0 0,-1 0-1,-19 0 1,20 0 0,-21 0-1,21 0 1,19 0-1,-59 0 1,20 0 0,-1 0-1,41 0 1,-21 0 15,60 0-15,-39-20-1,-21 20 1,-19 0 0,0 0-1,-1 0 1,1 0 0,0 0-1,59 0 1,99 0-1,-79-40 1,20 40 0,40 0-1,59-59 1,-99 59 0,-20 0 15,0 0-16,20 0 1,59 20 0,-39-20-1,0 0 1,-20 0 0,39 0-1,-39 0 1,-20 0-1,40 0 1,-20 0 0,20 59-1,-40-59 1,0 0 15,20 40-15,-80-40-16,80 0 15,-20 0 1,60 0 0,-20 0-1,19 0 1,80 39 0,-79-39-1,-1 0 1,1 0-1,-80 0-15,80 0 16,19 0 0,-19 0-1,39 0 1,0 60 15,80-60-15,-60 0-1,-59 0 1,79 0 0,-99 0-1,-21 40 1,21-40 0,20 0-1,-20 39 1,-100-39-16,120 0 15,-1 0 1,1 0 0,39 0-1,-99 60 1,20-60 15,-20 0-15,20 0-1,-20 0 1,-59 0-16,79 0 16,-20 0-1,0 0 1,79 0 0,-79 0-1,20 0 1,-20 0-1,20 0 1,-20 0 0,80 0-1,-80 0 1,-40 0 15,80-40-15,-80 40-1,-59 0 17,-40-40 108,-39-19-124</inkml:trace>
  <inkml:trace contextRef="#ctx0" brushRef="#br0" timeOffset="100219.06">12244 22205 0,'-20'0'47,"40"0"109,39-59-140,-19 59-1,-1-60-15,1 60 0,0 0 16,-40 79 31,0 1-32,0 198 1,40-239 0,-1 21-1,1-60 1,0-20 15,-40-20-15,0-19-16</inkml:trace>
  <inkml:trace contextRef="#ctx0" brushRef="#br0" timeOffset="100418.53">12561 21749 0,'0'39'32,"0"1"-17,0 0-15,60 0 16,-60-1-16</inkml:trace>
  <inkml:trace contextRef="#ctx0" brushRef="#br0" timeOffset="111578.69">12938 22344 0,'60'0'140,"-21"-20"-140,1 20 16,0 0-16,19-39 15,21-1 1,-41 40 0</inkml:trace>
  <inkml:trace contextRef="#ctx0" brushRef="#br0" timeOffset="111795.12">13474 22007 0,'40'0'31,"-40"20"-31,0 19 16,0 80-1,0 20 1,0-20 0,0-39-1,0-21 1</inkml:trace>
  <inkml:trace contextRef="#ctx0" brushRef="#br0" timeOffset="113931.4">12859 23634 0,'0'0'0,"0"59"15,0 1 1,0-1-16,0 1 16,20 79-1,39-99-15,1-40 16,19 0-1,20-179 1,-39 0 0,-60 80-1,-199 20 17,80 79-17,40 20 1,39 19-1,80-39 1</inkml:trace>
  <inkml:trace contextRef="#ctx0" brushRef="#br0" timeOffset="114563.71">15736 21967 0,'40'0'15,"-40"-40"1,59 40-1,-19 0-15,39 0 16,-79 20 0,0 179-1,0 19 1,0-159 0,0-19-1,20-40 1,20 0-1,19-198 1</inkml:trace>
  <inkml:trace contextRef="#ctx0" brushRef="#br0" timeOffset="114714.31">16173 21332 0,'0'40'47,"0"-1"-47,0 21 16,0 19-16,0-39 15</inkml:trace>
  <inkml:trace contextRef="#ctx0" brushRef="#br0" timeOffset="115783.46">15815 23435 0,'0'0'0,"0"20"47,0 20-32,0 20-15,0 19 0,0 20 16,0 20 0,0 20-1,40-40 1</inkml:trace>
  <inkml:trace contextRef="#ctx0" brushRef="#br0" timeOffset="117767.15">10081 23713 0,'0'0'0,"0"-39"0,-139 39 31,59 19-15,-19 120 0,59-20-1,40 60 1,0-80-16,0 80 15,20-80 1,99-59 0,-59-40-1,59-20 1,-40-20 0,40-119-1</inkml:trace>
  <inkml:trace contextRef="#ctx0" brushRef="#br0" timeOffset="118150.13">10517 24209 0,'0'100'16,"0"-41"-1,0 1 1,0-1-16,40-19 16</inkml:trace>
  <inkml:trace contextRef="#ctx0" brushRef="#br0" timeOffset="119824.65">10021 23812 0,'0'-19'32,"-20"-21"-17,-19 40 1,-1-40 0,0 40-1,0 60 1,1 99-1,39 138 1,0-138 0,0-80-1,39-39 1,41 20 0,-40-60-16,39 0 15,-39-60 16,19-138-15,40-60 0,-59-60-1,-40 199 1,-20 79 0,0 40 15,20 159-16,0 40 1,20 39 0,20-139-1,0 0 1,-1-99 0,-39 40 15,40-40-31,-40 40 31,40-40-15</inkml:trace>
  <inkml:trace contextRef="#ctx0" brushRef="#br0" timeOffset="120736.21">10438 23951 0,'20'0'62,"-20"20"-62,59-20 16,-59 40-16,60-40 15,-60 40-15,39-40 16</inkml:trace>
  <inkml:trace contextRef="#ctx0" brushRef="#br0" timeOffset="121505.16">10100 25162 0,'0'40'46,"0"59"-46,0 20 0,0 0 16,40 179 0,-40-239-16,40-19 15,-40-1 1,0-118 31,0 20-32,40-60 1,-1-1 0,100 61-1,-79 59 1,19 40 0,-79-1-16,40 100 15,-40-20 1,-20-39-1,-40-41 1,-59-39 0,119-20 15,0 1-15,0-21-1</inkml:trace>
  <inkml:trace contextRef="#ctx0" brushRef="#br0" timeOffset="121753.49">10855 25797 0,'39'139'16,"-39"-80"0,60-19-1,-60 20-15,0-21 16</inkml:trace>
  <inkml:trace contextRef="#ctx0" brushRef="#br0" timeOffset="121937">10855 25340 0,'0'40'15,"0"0"1,39 19-1,-39 21 1</inkml:trace>
  <inkml:trace contextRef="#ctx0" brushRef="#br0" timeOffset="123688.32">7838 24309 0,'0'0'0,"100"0"46,38-40-46,21 40 16,20-60 0,317 1-1,-218 59 1,-60-60 0,-79 60-1,-99 0 1,-100-39 15,0 39-31</inkml:trace>
  <inkml:trace contextRef="#ctx0" brushRef="#br0" timeOffset="123955.61">9208 23892 0,'19'0'15,"41"0"1,-20 20 0,-1-20-16,1 59 15,79-19 1,-119 0 0,0 59-1,-139 40 1,40 0-1,59-100 1,40 21-16</inkml:trace>
  <inkml:trace contextRef="#ctx0" brushRef="#br0" timeOffset="124772.42">8553 26114 0,'-40'0'47,"80"0"0,19 0-47,1 0 16,39 0-16,119-99 15,80 59 1,19-39-1,1 20 1,-219 59 0,-178 0 31,19-80-32,1 41-15</inkml:trace>
  <inkml:trace contextRef="#ctx0" brushRef="#br0" timeOffset="125056.66">9624 25519 0,'40'0'31,"0"0"-31,39 20 16,-20-20-16,-19 40 15,0-40-15,0 39 16,-40 41 31,0 19-31,-40-40-16,-40-39 15,61 60 1,19-41-1</inkml:trace>
  <inkml:trace contextRef="#ctx0" brushRef="#br0" timeOffset="128392.74">18613 22781 0,'60'0'78,"-20"0"-78,19 0 0,1 0 16,19 0-16,-19 0 16,59 39-1,-40-39 1,-79-20 15</inkml:trace>
  <inkml:trace contextRef="#ctx0" brushRef="#br0" timeOffset="128742.81">18514 22920 0,'0'59'31,"0"-19"-31,0 59 16,-20-20-16,20 40 16,-59 20-16,59 80 15,0-160 1,0-19 0,0-1-1,59 1 1,60-40 15,20-20-15,-20-59-1,-39 39 1,-41 40 0</inkml:trace>
  <inkml:trace contextRef="#ctx0" brushRef="#br0" timeOffset="129011.09">18455 23376 0,'39'0'16,"1"0"0,0 0-16,19 0 15,80-40 1,-20 40 0,-79 0-1,0 0-15</inkml:trace>
  <inkml:trace contextRef="#ctx0" brushRef="#br0" timeOffset="137550.26">21392 23277 0,'0'0'16,"0"-40"-16,0 0 0,0-19 15,0-1 17,0 21-17,-40-1 1,0 40 0,-19-40-1,-80 60 1,99 79-1,-19 60 1,-21 59 0,40-39-1,40-20 1,20-120 0,20 1-1,59-40 1,20-179-1,-39 80 1,98-218 0,1-60-1,-80 99 1,0 60 0,-39 99-1,-60 79 1,0 60 15,-40 59-15,40 0-16,-139 298 15,20 80 1,40-120 0,79-238-1,0-39 1,0-20-1</inkml:trace>
  <inkml:trace contextRef="#ctx0" brushRef="#br0" timeOffset="138830.84">21927 23594 0,'0'-99'31,"0"59"-31,0 20 16,-39 20-1,-1 0 1,0 40-1,1 59 17,-1 100-17,40-120 1,20-39 0,39-40-1,21-20 1,-21-119-1,-19-20 1,-40 120 0,40-1-1,-40 100 17,0 19-32,0 0 15,0-59 1,39 59-1</inkml:trace>
  <inkml:trace contextRef="#ctx0" brushRef="#br0" timeOffset="139093.14">22304 23713 0,'0'0'0,"0"60"16,0-21-16,0 21 31,0-20-15</inkml:trace>
  <inkml:trace contextRef="#ctx0" brushRef="#br0" timeOffset="139987.74">22304 23475 0,'0'20'93,"0"20"-77</inkml:trace>
  <inkml:trace contextRef="#ctx0" brushRef="#br0" timeOffset="140318.84">22423 23713 0,'40'0'16,"0"0"0,-1 0-1,1 0 1,0 0-1,0 0 1</inkml:trace>
  <inkml:trace contextRef="#ctx0" brushRef="#br0" timeOffset="140519.31">22781 23594 0,'0'0'0,"0"80"15,0-21-15,-20 20 16,20 1 0</inkml:trace>
  <inkml:trace contextRef="#ctx0" brushRef="#br0" timeOffset="141066.84">23217 23971 0,'-20'20'47,"-39"40"-32,59-21-15,-40-39 16,40 40-16</inkml:trace>
  <inkml:trace contextRef="#ctx0" brushRef="#br0" timeOffset="141653.29">23773 23654 0,'-40'0'31,"0"0"-31,1 0 16,-1 20 0,40 19-1,-59 140 1,59-100-1,0-59 1,19-20 15,61-59-15,-41-1-16,1-39 16,39 39 15,-79 80 0,0 40-15,40 59-1,-40-80 1,0 21 0,40-60-1</inkml:trace>
  <inkml:trace contextRef="#ctx0" brushRef="#br0" timeOffset="141882.68">24051 23971 0,'0'40'16,"0"19"0,0 1-1,0-20 1</inkml:trace>
  <inkml:trace contextRef="#ctx0" brushRef="#br0" timeOffset="142266.65">24051 23753 0,'39'0'16,"1"0"31</inkml:trace>
  <inkml:trace contextRef="#ctx0" brushRef="#br0" timeOffset="145365.37">24805 23594 0,'20'0'47,"-20"20"31,0 20-62,39-40 46,-39-20-46,40 20 0</inkml:trace>
  <inkml:trace contextRef="#ctx0" brushRef="#br0" timeOffset="145707.44">25618 22860 0,'-20'79'31,"-19"-19"-31,39 19 0,-60 80 16,1 337-1,59-297-15,0 158 16,0-198-1,59-120 1,-19-39 0</inkml:trace>
  <inkml:trace contextRef="#ctx0" brushRef="#br0" timeOffset="146256.97">26114 23396 0,'0'79'16,"0"-19"-1,0 19-15,0 40 16,-39 20-16,-21 59 16,60-98 15,0-61-15</inkml:trace>
  <inkml:trace contextRef="#ctx0" brushRef="#br0" timeOffset="146457.44">26333 23812 0,'39'0'31,"21"0"-15,-1 0-16,100 0 15,20 0 1,-1 20 0</inkml:trace>
  <inkml:trace contextRef="#ctx0" brushRef="#br0" timeOffset="147360.03">27365 23277 0,'0'0'0,"0"59"0,0 40 16,-40-19-16,0 138 15,-59 40 1,99-139-16,-40 60 15,1-140 17,39-58-1,19-61-15,120-19-1,-99 20 1,39 39-1,-19-39 1,-20 79 0,-1 59-1,-39 1 1,0-21 0,-20 1-1,-79-40 1,20 40-1,19-40 17,60 39-1,20-39-15,20 40-1,0 0 1,19-1-1,20 21 1,-39-20 0,-40-1-1,40-39 1</inkml:trace>
  <inkml:trace contextRef="#ctx0" brushRef="#br0" timeOffset="147608.37">27801 24388 0,'0'119'16,"0"-59"-16,0-21 16,0 1-1</inkml:trace>
  <inkml:trace contextRef="#ctx0" brushRef="#br0" timeOffset="147758.97">27900 23971 0,'0'40'16,"0"0"0</inkml:trace>
  <inkml:trace contextRef="#ctx0" brushRef="#br0" timeOffset="148076.12">28337 23237 0,'0'0'0,"40"0"15,158 218 17,-198-79-32,60 20 15,-60 39-15,0 100 16,-40-40-1,-99-20 1,99-198 0</inkml:trace>
  <inkml:trace contextRef="#ctx0" brushRef="#br0" timeOffset="149911.21">19864 24924 0,'39'0'31,"21"0"0,-21 0-31,21 0 16,39 0-16,-19 0 15,158 0 1,59 0 0,120 59-1,-99-59 1,118 0-1,100 60 1,59-60 0,1 0-1,-279 0-15,199 0 16,-119 0 0,-80 0-1,239 0 16,-219 59-15,-99-59 0,20 60-1,0-20 1,0-40 0,-99 0-16,198 0 15,-119 0 1,20 0-1,-19 0 1,-200 0 0,1 0-1,-40-20 48,0-40-63</inkml:trace>
  <inkml:trace contextRef="#ctx0" brushRef="#br0" timeOffset="151013.26">30004 23495 0,'0'20'31,"0"39"-15,0 41-16,0-21 16,0 100-1,0-1 1,0-59 0,0-99-1</inkml:trace>
  <inkml:trace contextRef="#ctx0" brushRef="#br0" timeOffset="151211.74">29746 23773 0,'0'0'0,"99"0"47,20 0-47,0 0 15,159 0 1,-20 0 0,-60 0-1</inkml:trace>
  <inkml:trace contextRef="#ctx0" brushRef="#br0" timeOffset="151913.84">31274 23812 0,'0'0'0,"-40"-39"15,-19-41 1,19 41 0,0 39-1,0 0 1,1 79-1,-41-19-15,80 79 16,-39-80 0,59 1-1,79-60 1,60-80 15,19-59-15,-59-19-1,-20-81 1,-39-18 0,-20 118-16,-40 0 15,0 99 1,0 60 15,0 178-15,-20 100-1,-79 39 1,19-79 0,21 0-1,59-159-15,0 1 32,0-61-17,19-158 16</inkml:trace>
  <inkml:trace contextRef="#ctx0" brushRef="#br0" timeOffset="153714.04">32008 24051 0,'0'-20'63,"0"-20"-48,-20 40 1,-20-40 0,1 40-1,-1 0 17,40 20-17,-40 60 1,1 59-1,39-100 1,0 21 0,20-1-1,19-19 1,21-40 0,19-20-1,-39-79 1,0-40-1,-1 40 1,-39 138 31,0 1-31,0 40-1,0-21 1,0 1-1,0 19 1,0-59 0</inkml:trace>
  <inkml:trace contextRef="#ctx0" brushRef="#br0" timeOffset="153908.53">32306 24289 0,'0'39'15,"0"41"1,0-40 0</inkml:trace>
  <inkml:trace contextRef="#ctx0" brushRef="#br0" timeOffset="154075.07">32345 24150 0,'0'40'62,"40"-1"-46</inkml:trace>
  <inkml:trace contextRef="#ctx0" brushRef="#br0" timeOffset="154367.29">32544 24309 0,'39'0'16,"21"0"15,-20 0-15,-1 0-1,1 0 1,-40-20-16,40 20 16</inkml:trace>
  <inkml:trace contextRef="#ctx0" brushRef="#br0" timeOffset="154564.76">32901 24170 0,'0'59'31,"0"1"-31,0-21 16,-20 41-1,20-21 1,0-19-1</inkml:trace>
  <inkml:trace contextRef="#ctx0" brushRef="#br0" timeOffset="154988.64">33238 24507 0,'-20'40'32,"-39"-1"-17,19 21 1</inkml:trace>
  <inkml:trace contextRef="#ctx0" brushRef="#br0" timeOffset="156165.49">33615 23793 0,'0'39'31,"0"1"-15,-20 0-16,20 19 15,-39 21-15,39-21 16,-40-19-16,40 39 15,0 1 1,-40-41 15,40-78 16,20-1-31,20-59-1,39 39 1,-59 60 0,20 0-1,-40 20 1,0 40 0,0-21-1,0 60-15,0-19 16,-20-40-1,-79-1 1,39-39 15,21 0-15,39-20 15,0-39-15</inkml:trace>
  <inkml:trace contextRef="#ctx0" brushRef="#br0" timeOffset="156399.87">33853 24428 0,'0'39'32,"0"21"-32,0 19 15,0-59 17</inkml:trace>
  <inkml:trace contextRef="#ctx0" brushRef="#br0" timeOffset="156587.37">33972 24209 0,'40'0'31,"0"20"-15</inkml:trace>
  <inkml:trace contextRef="#ctx0" brushRef="#br0" timeOffset="158551.12">34687 23892 0,'0'0'0,"-40"0"0,20 0 156,-19 0-31</inkml:trace>
  <inkml:trace contextRef="#ctx0" brushRef="#br0" timeOffset="159068.73">35540 23277 0,'-20'59'15,"-39"40"-15,59-19 16,-80 59-16,21 218 16,59-139-1,20-59 16,59-40-15,-19-79-16</inkml:trace>
  <inkml:trace contextRef="#ctx0" brushRef="#br0" timeOffset="160036.15">36116 23416 0,'0'79'47,"0"0"-32,0 21-15,-40 19 16,-20 218 0,21-119-1,39-118 1,0-140 31,39-40-47,1 21 15,20-20 1,-1 39-16,21-40 16,-41 41-1,-39 98 32,-20-19-31,-59 0-1,79 19 1,-40-59 0,40 40 30,20 0-30,20-40 0,19 39-1,-19-39 1,-40 40 0,40-40-16,-40 40 15,0-1 1</inkml:trace>
  <inkml:trace contextRef="#ctx0" brushRef="#br0" timeOffset="160216.66">36632 24408 0,'0'0'0,"0"79"15,0-39-15,-20-40 16</inkml:trace>
  <inkml:trace contextRef="#ctx0" brushRef="#br0" timeOffset="160351.29">36632 24170 0,'39'0'47</inkml:trace>
  <inkml:trace contextRef="#ctx0" brushRef="#br0" timeOffset="160919.78">37028 23217 0,'80'80'16,"-40"-41"0,-40 21-16,79 39 15,-79 218 1,0-118-16,0 218 16,-119-80-1,20-99 1,-1-139-1</inkml:trace>
  <inkml:trace contextRef="#ctx0" brushRef="#br0" timeOffset="163806.07">28476 25261 0,'39'0'93,"1"0"-77,20 0 0,-21 0-1,1 0 1,20 0 0,-21 0-16,1 0 15,0 0 1,-21 0-1,61 20 1,-40-20 0,-1 0-16,21 0 15,19 0 17,20 0-17,-19 0-15,39 0 16,0 0-1,20 40 1,-20-40 0,79 0-1,-59 59 1,-20-59 0,20 40-1,-20-40 1,100 40-1,-41-40 1,1 0 0,-1 0-1,80 0 17,-79 0-17,79 0 1,-20 0-1,40 0 1,-139 59-16,138-59 16,61 0-1,-21 0 1,1 0 0,99 60-1,-80-1 1,-20-59-1,21 0 1,-41 40 0,-178-40-16,139 59 15,-79-59 17,39 40-17,-39 20 1,59-21-1,-99-39 1,-20 40 0,20-40-1,-20 0 1,-60 0-16,100 0 16,-20 0-1,-20 59 1,20-59-1,40 0 1,-40 0 0,-20 0-1,-40 0 17,-39 20-17,-80-20 16,-158-20-15</inkml:trace>
  <inkml:trace contextRef="#ctx0" brushRef="#br0" timeOffset="164873.21">19645 23237 0,'20'0'62,"40"0"-62,-1 0 16,-19 0-16,0 0 15,39 20 1</inkml:trace>
  <inkml:trace contextRef="#ctx0" brushRef="#br0" timeOffset="165073.68">19586 23594 0,'20'0'32,"79"0"-17,-79 0 1,59 0-1,0 60 1</inkml:trace>
  <inkml:trace contextRef="#ctx0" brushRef="#br0" timeOffset="167477.25">12879 23515 0,'0'-40'15,"39"0"1,-39 1-1,0 98 48,0 60-63,0 100 0,0-21 16,0-39-1,0-20 1,0-60-1,40-79 1,-40-59 15,60-160-15,-60-19 0,0 20-1,0 158 1,0 100 31,0 238-32,0 39 1,0-217 0,39-100-1,1-60 16,-40-79-31,79 0 16,-79-258 0,0 298-1,0 159 17,0 59-17,0 377 1,0-417-1,0-39 17,0-100-1</inkml:trace>
  <inkml:trace contextRef="#ctx0" brushRef="#br0" timeOffset="170411.41">12879 23634 0,'0'0'15,"-60"0"-15,1 0 0,19 0 16,-40 119 0,21 79-1,59 140 1,40-219-16,59 40 16,20-159-1,20 0 1,39-258-1,-39-219 1,-139 338 0,-59 80-1,-60 19 1,-60 139 0,139 20 15,40-79-31</inkml:trace>
  <inkml:trace contextRef="#ctx0" brushRef="#br0" timeOffset="171162.4">15815 23435 0,'0'0'0,"-39"40"0,39 20 15,-60 98 1,60 61 0,80-61-1,39-78 1,-40-80 0,0-80-1,21-118 1,-100 19-1,0 120-15,-20-40 16,-60 19 0,1 80-1,39 0 17,40 80-17,0-1 1,40-79-16</inkml:trace>
  <inkml:trace contextRef="#ctx0" brushRef="#br0" timeOffset="171946.3">19090 26352 0,'0'0'0,"-40"0"16,60 0 31,20 0-31,19 0-16,20 0 0,41 20 31,-21-20-16,-60 0 1,-39 40-16</inkml:trace>
  <inkml:trace contextRef="#ctx0" brushRef="#br0" timeOffset="172246.5">19149 26372 0,'-59'60'15,"59"-1"-15,-60 41 16,-19 118 0,79 20-1,0-139-15,0-59 16,0 0 15,20-40 0,119 0-15,-1 0 0,21-40-1,-119-20 1,-40 1-16</inkml:trace>
  <inkml:trace contextRef="#ctx0" brushRef="#br0" timeOffset="172430.01">18951 26730 0,'0'0'0,"39"0"32,1 0-17,119 0 1,20 39-1,19-39 1</inkml:trace>
  <inkml:trace contextRef="#ctx0" brushRef="#br0" timeOffset="173263.78">20082 26690 0,'0'40'31,"79"-40"-15,-19 0-16,-1 0 15,80 0 1,-79 0 0</inkml:trace>
  <inkml:trace contextRef="#ctx0" brushRef="#br0" timeOffset="173464.25">20201 26928 0,'0'0'0,"79"0"62,-39 0-62,20 0 16,-1 0-16,40 0 16,-19 0-16</inkml:trace>
  <inkml:trace contextRef="#ctx0" brushRef="#br0" timeOffset="174064.64">21749 26630 0,'0'0'0,"-80"0"16,21-79-16,-60 39 15,20 40 1,59 20-1,-40 20-15,80 99 16,0-40 15,60-59-15,19-1 0,140-257-1,19-219 1,-79-78-1,-159 435 1,0 40 0,0 60-1,-80 278 1,1 277 0,19-178-1,80-258 1,60-99-1,-21-139 1</inkml:trace>
  <inkml:trace contextRef="#ctx0" brushRef="#br0" timeOffset="174565.3">22225 26670 0,'0'0'16,"-60"0"0,1 0-16,-1 119 15,60 0 17,0-79-17,0 0 1,20-40-1,60-179 1,19 20 0,-59 119-1,-40 60 1,0 99 0,-20 20-1,20-99 1,20-40-1,39 0-15,-59-20 16</inkml:trace>
  <inkml:trace contextRef="#ctx0" brushRef="#br0" timeOffset="174690.97">22483 26789 0,'0'0'0,"0"60"15,-20 118 1,20-158-1,40-79 1</inkml:trace>
  <inkml:trace contextRef="#ctx0" brushRef="#br0" timeOffset="174811.64">22582 26650 0,'0'40'46,"0"19"-30</inkml:trace>
  <inkml:trace contextRef="#ctx0" brushRef="#br0" timeOffset="175015.1">22800 26988 0,'40'0'63,"20"0"-48,-60-40-15</inkml:trace>
  <inkml:trace contextRef="#ctx0" brushRef="#br0" timeOffset="175165.7">23078 26749 0,'0'80'16,"0"-21"-16,-20 1 16,20-20-1,0 79 1,-39-119-16</inkml:trace>
  <inkml:trace contextRef="#ctx0" brushRef="#br0" timeOffset="175359.18">23455 27047 0,'0'20'32,"-20"-20"-32,20 59 15</inkml:trace>
  <inkml:trace contextRef="#ctx0" brushRef="#br0" timeOffset="175766.09">23733 26690 0,'0'0'15,"0"-40"-15,-40 40 32,-19 80-1,59 19-31,-40-40 15,40 1-15,0-20 16,0-1 15,20-39-31,20-20 32,79-119-17,-40 20 1,-39 80-1,-40 59 17,0 19-32,0-19 15,0 59 1,0-39 0</inkml:trace>
  <inkml:trace contextRef="#ctx0" brushRef="#br0" timeOffset="175945.61">24011 26948 0,'0'40'31,"0"19"-16,0-19 1,40-40 0</inkml:trace>
  <inkml:trace contextRef="#ctx0" brushRef="#br0" timeOffset="176095.21">24209 26650 0,'0'20'32,"-19"-20"-17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12:03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38199 14347 0,'0'0'0,"-39"0"16,-1 0 15,0 0-15,0 0-1,1 0 1,-80 60-1,39-1 1,41 1 0,39 59-1,-40-20 1,40-40-16,0 60 16,0 20-1,0-20 1,0 20-1,119-20 17,-40-39-17,1-1 1,59-79 0,39 0-1,-59-20 1,0-59-1,20 19 1,-59 21 0,-21-160-1,1 1 1,-60-40 0,0 59-1,-139-19 1,20 138-1,0 60 17,-60 0-17,-79 80 1,40 58 0,178-98-1</inkml:trace>
  <inkml:trace contextRef="#ctx0" brushRef="#br0" timeOffset="433.84">38298 14803 0,'0'40'47,"0"20"-47,0 39 15,0-40-15,0 21 16,0-21 15,0 1-31</inkml:trace>
  <inkml:trace contextRef="#ctx0" brushRef="#br0" timeOffset="1602.71">34865 17443 0,'0'0'0,"-39"39"31,39 41-31,0 39 16,0 40-16,159 118 15,39-58 1,0-180 15,60-59-15,-99-99-1,-119 20-15,19-198 16,-59-140 0,-59 100-1,-100 118 1,60 180-1,-100 98 1,21 120 0,59-60-1,39 20 1</inkml:trace>
  <inkml:trace contextRef="#ctx0" brushRef="#br0" timeOffset="2251.98">35223 17403 0,'59'0'15,"21"0"1,-41 0-1,1 0-15,0 0 16,-40 20-16,39 59 16,-39 1-1,-59-1 1,-40 20 0,59-59-1,0-40 1,100 0 31,-40 0-32,19 0-15,41 0 16,59-60 0,-40-19-1</inkml:trace>
  <inkml:trace contextRef="#ctx0" brushRef="#br0" timeOffset="3041.86">35858 17185 0,'0'-20'16,"39"20"0,-39-60-16,40 1 15,139-80 16,-80 20-15,79-20 0,21-20-1,-60 20 1,-60 60-16,1-20 16,-1 19-1,20-19 1,40 0-1,0-20 1,-80 59 0,-19 21-1,-40-1 17,40 40-32,-40-40 31,40 40-16,-1-39 1,1-1 15,0 0-15,-1 40 15,-39-40-15,-39 40-1</inkml:trace>
  <inkml:trace contextRef="#ctx0" brushRef="#br0" timeOffset="4087.07">37386 17840 0,'0'0'0,"0"39"0,-40 21 16,40 218-1,0 59 1,59-178 0,61-20 15,18-80-16,239-178 1,-99-258 0,-139 0-1,-139 59 1,-59 21 0,-60 138-16,-159-39 15,139 198 1,0 0-1,0 119 1,20 119 0,79-139-1</inkml:trace>
  <inkml:trace contextRef="#ctx0" brushRef="#br0" timeOffset="5166.18">37763 17562 0,'0'0'0,"59"0"32,-19 0-17,0 0 1,-1 0-16,1 39 15,19 21 1,-59-1 0,-39 21-1,-140-1 1,179 1 15,40-21-15,19-19-1,-19 0 1,-40-1 15,-20 41-15,-59-41-16,-20 60 31,59-99-15</inkml:trace>
  <inkml:trace contextRef="#ctx0" brushRef="#br0" timeOffset="6387.92">38100 17046 0,'0'-20'78,"0"-20"-62,20-19-16,-20 19 15,0 0-15,0 1 16,59-1-1,-59-39 1,40 39-16,-40-39 16,40-21-1,-40 1 1,39 59 0,-39-39-1,0 39-15,0 20 31,0-19-15,40-21 0,-40 40-1,0-59 1,0 39 15,40 21-15,-40-21-1,0 0 1,40 0 0,-40 1-1,0-1 1,39 0 0,-39 1 15,0-1 0</inkml:trace>
  <inkml:trace contextRef="#ctx0" brushRef="#br0" timeOffset="8340.7">33377 20241 0,'0'0'0,"0"99"15,0-20-15,0 40 16,40 258 0,-40-218-16,119-20 15,40-20 1,118-119-1,-58-218 1,-80-139 0,-80 39-1,-59-158 1,-178-60 0,39 477-1,-40 59 16,-79 119-31,80 59 16,118 21 15,60-160-31</inkml:trace>
  <inkml:trace contextRef="#ctx0" brushRef="#br0" timeOffset="8623.94">33695 19883 0,'0'60'32,"0"-20"-32,-20 39 15,20-39-15,0-20 0,20 39 16,79 20-1,-20-39 1,20-40 15,-19 0-15,-40 0 0,-40-20-16,0-39 0</inkml:trace>
  <inkml:trace contextRef="#ctx0" brushRef="#br0" timeOffset="8790.49">33834 19824 0,'-60'298'31,"60"-199"-31,-40-40 16,40 1-16,0 79 15,-39-40 1,39-59-1</inkml:trace>
  <inkml:trace contextRef="#ctx0" brushRef="#br0" timeOffset="9440.76">34250 19050 0,'40'-20'94,"59"-99"-79,-59 79-15,0 1 16,39-1-16,-19 0 15,39-19-15,99-80 32,-19-20-17,-60 60 1,-80 39-16,1 21 16,-40 59 46,-20 39-62,-19-59 16</inkml:trace>
  <inkml:trace contextRef="#ctx0" brushRef="#br0" timeOffset="10392.2">35183 20399 0,'-40'0'31,"1"0"-31,39 100 16,0 98 0,79 80-1,20-100 1,20-59-1,-79-119-15,99 40 16,20-119 0,39-179-1,-138-119 1,-1-80 0,-59 318-1,0 60 1,-159-20 15,-59 39-15,59 60-16,-59 0 15,119 20 1,0 139 0,59 20-1,40-80 1</inkml:trace>
  <inkml:trace contextRef="#ctx0" brushRef="#br0" timeOffset="10843.01">35500 20082 0,'0'59'31,"0"-19"-31,0 20 16,0-1 0,20-19-1,20 0 1,0 39-1,-40-39 1,39-1-16,-39 21 16,0-20 15,-19-1 0,-41-39-15,0-20-1,21 20-15,-41-39 32,80-1-17,0 0 1</inkml:trace>
  <inkml:trace contextRef="#ctx0" brushRef="#br0" timeOffset="11030.51">35540 20161 0,'0'0'0,"40"0"16,39 0 0,-39 0-16,0 0 15,19 0 1,-59-39-1</inkml:trace>
  <inkml:trace contextRef="#ctx0" brushRef="#br0" timeOffset="11870.26">35639 19625 0,'40'0'62,"-40"-19"-62,0-41 16,0 1-1,0 19 1,0-39 0,0-1-1,40 21-15,-40-80 16,39 20 0,-39-20-1,0 39 1,0 1-1,0 60 1,0-1 15,0 0-15,0 1 0,-19 58 109</inkml:trace>
  <inkml:trace contextRef="#ctx0" brushRef="#br0" timeOffset="14361.6">36651 20042 0,'-79'0'31,"39"40"-31,-19 19 16,-40 199 0,39 159-1,60 99 1,139-139-1,-40-238 1,60-139 0,-60-20-16,199-238 15,-100-99 1,-138-60 15,-60 1-15,-258 217-1,79 159 1,40 60 0,20 79-1,60 1-15,59 39 16,0-100-16</inkml:trace>
  <inkml:trace contextRef="#ctx0" brushRef="#br0" timeOffset="14762.53">36949 20300 0,'0'0'15,"-20"40"-15,20 39 16,-99 219 0,99-80-1,0-119 1,20-99 0,20 0-1,19 0-15,-19-119 16,-40 20-1,0 59 1,-40 40 0,-59 0-1,99 20 17,0 20-17</inkml:trace>
  <inkml:trace contextRef="#ctx0" brushRef="#br0" timeOffset="15710">36909 20181 0,'0'-40'31,"0"1"-15,-59-1 0,59 0-1,-40-59 1,40 40-16,-40 19 16,1-79-1,-1 39 1,40 21-1,-59-20 1,19-40 0,0 19-1,-19 21 1,19 0 0,0 39-1,-19 0 1,59 0-1,-40-39 1,-19 0 0,19-1-1,0 1 17,0 59-17,40-20 1,-59-39-1,19-40 1,40 40 0,-59 19-1,19 20 1,0 40 0,40-39-1,0 59 63,0 19-78</inkml:trace>
  <inkml:trace contextRef="#ctx0" brushRef="#br0" timeOffset="16563.71">38576 20360 0,'-39'178'32,"39"-59"-32,0 40 15,19 139 1,-19-179-16,119 0 16,-19-119-1,39-20 1,-1-159-1,-38-138 1,-100 39 0,-139 0 15,-40 100-15,100 178-16,-1-40 15,41 40 1,-1 79-1,40 40 1,-40 1-16</inkml:trace>
  <inkml:trace contextRef="#ctx0" brushRef="#br0" timeOffset="16970.62">38715 20439 0,'40'0'47,"0"0"-31,19 0-1,-19 0 1,19 0 0,-59 20-1,0 39 17,0-19-32,-20 79 15,-59 80 1,39-41-1,40-118 1,0-99 15,0-21-15</inkml:trace>
  <inkml:trace contextRef="#ctx0" brushRef="#br0" timeOffset="17766.5">38834 20002 0,'0'0'0,"-20"-39"32,20-1-17,-39 0 1,-1-19-1,0-20 1,1-1 0,-1-39-1,-39-40 17,79 20-17,-60 40 1,20 20-1,1 19 1,-1-59 0,40 80-1,-40-1 1,40 0 0,0 0 30,-39 40-30,39 60 62</inkml:trace>
  <inkml:trace contextRef="#ctx0" brushRef="#br0" timeOffset="18498.54">39628 20082 0,'0'0'0,"0"218"15,40-39 1,19 317-1,40-437 1,60-19 0,40-159-1,39-198 1,-40-1 0,-138 219-16,-60-60 15,-100 0 1,-138 20-1,-99 139 1,178 40 15,80 99-15,39-60 0,40-39-16</inkml:trace>
  <inkml:trace contextRef="#ctx0" brushRef="#br0" timeOffset="19070">39985 20002 0,'-20'20'16,"20"20"-16,0 20 15,0 19 1,20 0 15,40-39-15,-21 59 0,1-99-1,-40 40 1,-40 0-1,1-40 1,-21 0-16,20 0 16,40-20 15,0-60-15,20 1-1,20 19 1,20-39-1,-41 20 1,21 39 15,-40 0 16,-20 40-31,0 0 15</inkml:trace>
  <inkml:trace contextRef="#ctx0" brushRef="#br0" timeOffset="21318">38993 22542 0,'0'-39'15,"0"-1"-15,-60 40 16,1 0 0,-1 0-1,-39 79 1,20 140-1,79-60-15,0 178 16,0-20 0,79-39-1,120-79 1,-21-140 0,40-59-1,-98-79 16,-61-80-15,-59-39 0,-119-199-1,-99 139 1,99 159 0,19 39-1,1 60 1,60 60-1,-1 19 1</inkml:trace>
  <inkml:trace contextRef="#ctx0" brushRef="#br0" timeOffset="22035.09">38874 22840 0,'0'0'0,"-40"40"16,40 0 15,0-21-16,0 21-15,0 0 16,20-1-16,-20 100 16,40-59-1,-1-41 1,41 41 0,-41-41-1,1 1 16,-40-20-15,-20-20 0,-19 40-1,-21-40 1,20 0 0,1 0-1,39-20 16,0 0-15,0-59 0,0-60-1,79 20 1,-79 79 0,40 40-1,-40-40 1,0-19 15,0 19-15,0 0-1,0 1 1,-20 39 15,20 20-31,-40 19 16</inkml:trace>
  <inkml:trace contextRef="#ctx0" brushRef="#br0" timeOffset="22871.85">39092 22840 0,'0'-40'62,"0"-59"-46,0 60-16,0-21 15,0-39 1,0 0 0,0 19-1,0 1 1,0 39-16,0-39 15,0 19 1,0-19 0,0 39-1,0-119 1,0 120 0,0-1 15,0 0-16,0 1 1,40-21-16,-40 1 16,0 19-1,0 0 32,0 1-31,0-21-1,0 20 1,0 1 31</inkml:trace>
  <inkml:trace contextRef="#ctx0" brushRef="#br0" timeOffset="24304.02">40203 19983 0,'0'0'0,"0"-40"16,0 0 15,-19 40-15,-21 0-1,40 20-15,-60-20 16,-19 60-1,39-21 1,40 1 0,-20 0-1,20-1 1,0 1 15,0 20-15,0-21-16,0 41 15,0-41 1,0 21 0,40-60 31,0 0-32,-40-20 1,40-20-1,-1 1 1,1-1 0,0-20-1,-40 21 1,0-1 15,0 0-15,0 1-1,39 39 1,-39-40 0,0 60 77,0 39-77,0 21 0,-20-21-16,20 1 15,-39 19-15,-21 40 16,21 20 15,-1-20-15,0 20-1,40-40 1,-40-59 0,40-80 62,0 1-78,20-1 15,-20-20-15,40-19 16</inkml:trace>
  <inkml:trace contextRef="#ctx0" brushRef="#br0" timeOffset="24770.77">40124 19923 0,'0'0'0,"-40"0"16,40 20 0,-39-20-16,39 40 31,-40-40-31,40 39 16,0 21-1,-40-60-15</inkml:trace>
  <inkml:trace contextRef="#ctx0" brushRef="#br0" timeOffset="25746.16">39985 19764 0,'0'-39'32,"-20"39"-17,20-40 1,-39 0-16,-1 1 31,-20-21-31,-19-19 16,20 19-1,-1 1 1,20 19 0,1 0-1,-1 1 1,-20-21-1,-59-19 1,40 39 0,0-39-1,39 19 17,0-19-17,-19 39 1,19 40-1,0-40 1,1 40-16,-21-39 16,20-1-1,-39 0 1,59 1 0,-20 39-1,1-40 1,-21-20-1,40 21 1,-59-1 0,0 0-1,79 1 17,-20 39-17,-20 0 16,40-40-15,0 0 47</inkml:trace>
  <inkml:trace contextRef="#ctx0" brushRef="#br0" timeOffset="41534.94">41037 12581 0,'0'40'63,"0"79"-48,59 79-15,-59 239 16,-39-100 0,39-198-1,0-159 32,0-59-31,0-1-1,119-118 1,0 59 0,-40 99-16,20 1 15,-59-21 1,0 60-1,-1 99 1,-58-19 0,-61-41-1,1 21 1,19-60 0,60 40 46,80 19-46,-21-19-1,21-1 1,-41 21 0,-39-20-1,40-40 1</inkml:trace>
  <inkml:trace contextRef="#ctx0" brushRef="#br0" timeOffset="41768.33">41831 13275 0,'0'0'0,"39"0"31,21 0-15,-20 0-16,-1 0 16,80 20-1</inkml:trace>
  <inkml:trace contextRef="#ctx0" brushRef="#br0" timeOffset="41986.75">42009 13553 0,'20'0'47,"20"-20"-47,-1 20 16,1 0-16,0 0 15,0 0 1,-1 0-16,100-59 16</inkml:trace>
  <inkml:trace contextRef="#ctx0" brushRef="#br0" timeOffset="42452.5">42624 13077 0,'60'0'15,"-20"-40"1,-1 40 0,80 0-1,-79 80 1,-40 19 0,-79 60-1,-1-60 1,41-99-16,39 59 15,0-19 17,19 0-17,21 59 1,0-59 0,-40 59-1,-60-20 16,-39 1-15,59-80-16,-39 39 16,19 1-16</inkml:trace>
  <inkml:trace contextRef="#ctx0" brushRef="#br0" timeOffset="45158.27">41335 13494 0,'0'-40'16,"-20"40"124,20-40-124,0 60 78,39 20-79,21 19 1,-20-19 0,-1 20 15</inkml:trace>
  <inkml:trace contextRef="#ctx0" brushRef="#br0" timeOffset="47245.68">41712 15776 0,'0'0'0,"0"-40"16,39 179 15,1-20-15,39 139 0,40 318-1,-59-418 1,-20-158-1,-1-139 1,61-337 0,-21 99-1,-20 218 1</inkml:trace>
  <inkml:trace contextRef="#ctx0" brushRef="#br0" timeOffset="47556.85">42664 16073 0,'60'0'47,"-1"0"-31,-19 0-16,-1 0 15,1 0-15,0 0 16</inkml:trace>
  <inkml:trace contextRef="#ctx0" brushRef="#br0" timeOffset="47723.41">42704 16272 0,'0'0'0,"20"0"47,39 0-32,40 0-15,1-40 16</inkml:trace>
  <inkml:trace contextRef="#ctx0" brushRef="#br0" timeOffset="48757.64">43696 16212 0,'40'0'141,"39"0"-141,-19-20 0,19 20 15,20 0 1,119-59 0,-99 59-16,1 0 15,18-79-15,160-1 16,-40-19-1,-179 59 1,-39 40 0,-60 0 15,-99 60-15,0-20-1</inkml:trace>
  <inkml:trace contextRef="#ctx0" brushRef="#br0" timeOffset="50092.08">44371 16431 0,'19'0'62,"21"0"-62,20 0 16,19 0-1,-79 19 32,0 81-31,-59-61-16,19 1 16,60-40 30,-20 40-30,59-40-16,-59 39 16,40-39-16,-40 60 15,0 39 1,0-19 0,0-21-1,-40-59 1,40 40-1,0-60 17,0-20-17</inkml:trace>
  <inkml:trace contextRef="#ctx0" brushRef="#br0" timeOffset="50875.98">44152 15319 0,'60'0'63,"-20"0"-63,-21 0 0,21 0 15,0 0 1,39 60-1,-39 39 1,-40 40 0,-20 0-1,-59-80 1,19-19 0,100-40 46,19-40-46,-39 40-16,40-59 15,-1 59 1,60-40 0</inkml:trace>
  <inkml:trace contextRef="#ctx0" brushRef="#br0" timeOffset="51827.44">45760 15895 0,'59'0'47,"-39"0"-47,20 0 0,59 0 31,20-20-15,-79 20 0,-1 0-16</inkml:trace>
  <inkml:trace contextRef="#ctx0" brushRef="#br0" timeOffset="52106.68">46712 15855 0</inkml:trace>
  <inkml:trace contextRef="#ctx0" brushRef="#br0" timeOffset="52240.33">46930 15895 0</inkml:trace>
  <inkml:trace contextRef="#ctx0" brushRef="#br0" timeOffset="52381.95">47208 15875 0,'40'0'32</inkml:trace>
  <inkml:trace contextRef="#ctx0" brushRef="#br0" timeOffset="52471.71">47387 15875 0,'0'40'31</inkml:trace>
  <inkml:trace contextRef="#ctx0" brushRef="#br0" timeOffset="53328.42">46732 15538 0,'0'0'0,"0"79"47,0 40-31,60 40-16,-1-20 15,20-100 1,21-39-1,-21-119 1,40-99 0,-79 59-1,0 100 1,-40-1 0,-139 21-1,0 39 1,-20 39-1,119 41 1,-39 118 0,79-119-16</inkml:trace>
  <inkml:trace contextRef="#ctx0" brushRef="#br0" timeOffset="53515.92">47327 16093 0</inkml:trace>
  <inkml:trace contextRef="#ctx0" brushRef="#br0" timeOffset="55263.25">48240 15577 0,'0'-19'31,"40"19"-31,-40-40 15,-40 99 48,-19-59-47,-21 60-16,21-1 15,-21-19 1,1 39-1,79-39 1,0 0 0,159 0-1,19-40 1,-98 0-16,-21-20 16,-19 20-1,-100 119 1,-79 39-1,20 120 1,80-218 0,98-20 15,80-40-15,-20 0-1,-79-20-15,19-20 0</inkml:trace>
  <inkml:trace contextRef="#ctx0" brushRef="#br0" timeOffset="59866.94">44966 17720 0,'0'0'0,"-60"0"31,21 0-15,-1 0 15,0 0-15,-19 60 0,-40 39-1,19-19 1,1 19-1,-1-20 1,1 20 0,39-39-1,80-20 17,20-40-17,39 39 1,-59-39-1,59 40 1,-40-40-16,80 60 16,40-21-1,-80-39 1,0-39 0,-39-21-1,-21 20 1,-39-59 15,0 0-15,0-20-1,-119-80 1,60 120 0,-21 39-1,41-59 1,-1 0-1,40 39 1,0 80 31,0 40-31</inkml:trace>
  <inkml:trace contextRef="#ctx0" brushRef="#br0" timeOffset="62920.78">44152 14922 0,'-20'-39'31,"-19"-1"-31,-1 40 16,-39-40 0,19 40-1,-59-59 1,0 59 0,40 0-16,-120 0 15,-79 119 1,1 20-1,19 0 1,39-20 0,140-79-16,-139 98 15,99-58 1,19 19 0,41 20 15,19-40-16,1 21 1,-21 39 0,20 19-1,-19-39 1,-21-79-16,41 99 16,39-40-1,-40-19 1,40 39-1,0-40 1,0 0 0,20 1-1,39 19 1,21-20 0,-41 1 15,1-41-16,0 1 1,79 0 0,40 39-1,-20-19 1,-20-60 0,79 39-1,159-39 1,-178 60-1,39-20 1,40-40 0,40 0-1,-120 0 1,1-20 0,79-60 15,0 21-16,-159 59-15,60-80 16,19 21 0,-19-20-1,-20 39 1,-60-39 0,60-21-1,-59-19 1,19 0-1,-20 20 1,-39 59-16,20-39 16,-60 0-1,0-1 1,0-39 0,59-79 15,-19 79-16,-40-40 1,0 40 0,-20 0-1,20 59-15,-40-19 16,40-1 0,-39 21-1,-1-1 1,-99 1-1,79-60 1,1 39 0,-20 41-1,-41-100 1,41 99 15,0 40-15,-60-40-1,20 40 1,-80 0 0,21 0-1,-21 0 1,21 0 0,-21 0-1,120 20 1,0-20-1,39 40 1,-20 0 0,-79-40-1,80 0 1,19 39 15,1 41 0,-1-41-31,0 21 16</inkml:trace>
  <inkml:trace contextRef="#ctx0" brushRef="#br0" timeOffset="74718.23">39152 21114 0,'-20'0'16,"-20"0"187,40 39-187,0 21-1,0 19 1,0-39-16,0 0 16,40 19-16</inkml:trace>
  <inkml:trace contextRef="#ctx0" brushRef="#br0" timeOffset="83069.9">41434 21908 0,'0'0'0,"0"-40"0,59 40 62,-39 0-46,20 0-16,-1 0 15,21 79 1,-60-39-16,0 59 16,-119-20 15,20 1-16,99-40 17,20-40-32,59 0 15,-79 39 1,40 21 0,-100 79-1,-19-20 1,39-80-1,-19 1 1</inkml:trace>
  <inkml:trace contextRef="#ctx0" brushRef="#br0" timeOffset="84105.14">42922 22046 0,'0'0'0,"20"0"63,20 0-63,-21 0 15,21 0-15,0 0 16,39 60 0,-39-1-1,-40 21 1,0-1-1,-119 1 1,-40 19 0,119-60-1,80-39 32,20 0-31,39 0-16,79-39 15,-19-21 1,-119 60 0,0 0-1</inkml:trace>
  <inkml:trace contextRef="#ctx0" brushRef="#br0" timeOffset="87306.58">42247 24110 0,'0'0'15,"-39"0"-15,19 0 32,60 0 61,19 0-77,20 0-16,21 0 16,-21 0-16,20 0 15,-19 0-15,98 0 16,-79 0 0,-59 0-1,-80 0 32</inkml:trace>
  <inkml:trace contextRef="#ctx0" brushRef="#br0" timeOffset="87758.38">42664 24229 0,'0'40'47,"40"0"-31,19-1-1,-59 1 1,0 0-1,-39 59 1,39-40 0,0-19-1,0 0 1,0-1 31,0 1-32,0-20 1,-40 40 0,0-60-1,40 39 1,-39-39-16,-1 40 16</inkml:trace>
  <inkml:trace contextRef="#ctx0" brushRef="#br0" timeOffset="88295.93">42605 23098 0,'19'0'63,"-19"20"-63,60 40 16,-60-41-16,0 61 15,0 39 1,0-40-1,-20-39 1,40-40 62,20 0-78,19 0 16,-19 0-1,-1 0-15,1 0 16</inkml:trace>
  <inkml:trace contextRef="#ctx0" brushRef="#br0" timeOffset="98504.65">43815 12898 0,'0'-39'78,"-20"39"-62,-59 0-1,19 20 1,21-20-16,19 0 31,20 39 1</inkml:trace>
  <inkml:trace contextRef="#ctx0" brushRef="#br0" timeOffset="98737.03">43597 12799 0,'0'20'31,"0"40"-15,0-1-1,0-19 1,39-40 15,-39 40-31,40-40 32,-40 39-32</inkml:trace>
  <inkml:trace contextRef="#ctx0" brushRef="#br0" timeOffset="100986.01">46295 18296 0,'0'0'0,"-39"0"94,-21 40-78,1 19-16,-1-19 15,-19 0-15,19-1 16,1 21-16,-60 19 15,79-39 1,60-40 31,79 39-31,80 21 15,-40-20-16,-60-1 1,-39-39 0,-60 40 15,-60-40-31</inkml:trace>
  <inkml:trace contextRef="#ctx0" brushRef="#br0" timeOffset="101719.05">46950 18177 0,'40'0'63,"0"0"-63,-40 20 15,59-20 1,1 119 0,-60-60-1,0-19-15,-20 20 16,20 19-1,0-20 1,20-19 0,39 39-1,-59-39 1,0-20 0,-59 79 15,-100 0-16,119-99 1,1 0 0</inkml:trace>
  <inkml:trace contextRef="#ctx0" brushRef="#br0" timeOffset="102270.58">46593 18098 0,'60'-40'47,"19"40"-31,60-80-16,-20 80 15,20-59 1,297 59 0,-277 40-1,-119-40 1,-139 0 31</inkml:trace>
  <inkml:trace contextRef="#ctx0" brushRef="#br0" timeOffset="102687.47">46950 17363 0,'20'-59'16,"20"59"-1,0 0 1,138 0 0,-79 0-1,-59 20 1,-40 138-1,-119 61 1,0-160 0,119-19-1,20-40 32,59 0-31,20 0-1,-39 0 1,-60 59-16</inkml:trace>
  <inkml:trace contextRef="#ctx0" brushRef="#br0" timeOffset="108475.99">41672 21828 0,'0'0'0,"0"-40"0,20 60 16,79 80-1,40 58 1,238 199 0,-238-158-16,139 158 15,-120-119 1,-98-59-1,19 39 1,-59-198 0,20-20-1</inkml:trace>
  <inkml:trace contextRef="#ctx0" brushRef="#br0" timeOffset="108709.37">43140 21610 0,'0'0'0,"-99"59"0,-40 41 15,0 39-15,-238 198 16,139-178-1,79-159 1,40-80 0,40-19-16</inkml:trace>
  <inkml:trace contextRef="#ctx0" brushRef="#br0" timeOffset="109042.48">41434 21987 0,'0'0'15,"0"317"-15,158 378 32,438 654-17,-219-872 1,-139-339 0,40-138-1,-119-218 1,-100-357-1,1-259 1,-219-59 0,40 556-16,-60 198 15,80 139 1,-40 218 0,-79 179-1,79-179 1</inkml:trace>
  <inkml:trace contextRef="#ctx0" brushRef="#br0" timeOffset="113647.16">39132 23376 0,'0'0'0,"-60"0"0,21-40 15,-1 40 16,40 40-15,-60 19 0,60 160-1,0-61-15,100 81 16,-21-200 0,40-39-1,20-99 1,-99-60-1,-40-118 1,-100 118 0,-19 79-1,20 80 17,20 20-17,39 119 1,40 40-1,20-60 1,159-119 0,-41-159-1,-38 0 1,-100 40 0,-100 40-1,1 79 1,60 79-1,-41 179 1,80-79 0,40-140-1,59-118 17,0-119-17,-39-1 1,-120 160-1,40 39 1,-39 238 0,59-80-1,0-118 1,20-40 0,-20-79-1,39 39 1</inkml:trace>
  <inkml:trace contextRef="#ctx0" brushRef="#br0" timeOffset="116802.73">38814 16669 0,'0'0'0,"-19"-40"31,19 0-15,-60 40-16,20-39 31,-19-21-15,-21 20-1,21 40-15,-100-59 16,-19 59-1,-120 139 1,218-139 0,-78 99-1,98-99 1,21 40 0,-1-40-1,0 139 1,-59-60-1,20 0 1,19-39 0,20 39 15,40-19-31,-39 19 16,-1 1-1,40-1 1,0 20-1,0 139 1,0-59 0,0-20-1,0 19 1,20 1 0,20-40-1,39 0 1,-20-20-1,21 0 1,-41 0 15,1-40-15,20 1 0,19 19-1,-39 40 1,-1 139-1,-39-100 1,0-59 0,60-39-1,-60 19 1,0 0 0,0-19-1,-40 39 1,40 59-1,-99 160 1,59-160 0,1-19 15,-21-20-15,20 59-1,40-99 1,-39 1-1,-41 158 1,1-159 0,39 278-1,-19-159 1,19-39 0,40 39-1,0 139 1,40-99-1,39 20 1,-19-99 0,19-21 15,60 41-15,-60-100-1,1-59 1,-1 19-1,120 80 1,-61-60 0,1-19-1,-20-20 1,20-40 0,40 39-1,19 21 1,-79-60-1,-19 0 1,78-40 0,-39-99 15,0 60-15,-40-60-1,1 0 1,-61 99-16,80-59 15,20-79 1,-20-21 0,0-79-1,40-118 1,-60 157 0,-39 81-1,-1 39 1,-19-20-1,-40 79-15,40-138 16,19 19 15,60-39-15,-19 39 0,38-39-1,-98 79 1,0 0-1,-1-99 1,21 59 0,-20 21-1,-1 39 1,21-80 0,-20 60-1,-1-59 1,1 118-1,19 1 1,-59-20 15,0-100-15,-39 21 0,-1 19-1,0 80 1,-39-1-1,-20-98 1,0 19 0,-20-39-1,19 19 1,61 119-16,-41-19 16,1-20-1,19-20 1,-39-119-1,-79 0 17,39-20-17,59 119 1,-19 20 0,20 0-1,-120-159 1,41 40-1,78 119 1,-19 39 0,20 40-1,-41-98 1,41 58 0,-20 1-1,19 39 1,41-39-16,-21 39 15,-19 40 1,0-40 15,-1 40-15,-39 0 0,-179-59-1,1 99 1,-100 138-1,40 60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17:12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26908 15637 0,'0'159'16,"0"-1"-16,60 21 15,-60 19-15,139 100 16,-40-219 0,-60-39-1,100-159 1,-20-258 15,0-119-15,-59 198-1,-20 298-15,-1 80 32,-39-21-17,0 1-15</inkml:trace>
  <inkml:trace contextRef="#ctx0" brushRef="#br0" timeOffset="200.46">28000 15815 0,'39'0'32,"21"0"-32,-21 20 15,1-20 1,79 40-1,-119 0-15</inkml:trace>
  <inkml:trace contextRef="#ctx0" brushRef="#br0" timeOffset="350.06">28099 16212 0,'0'0'0,"79"0"46,-19 0-46,118-39 16,41-1 0</inkml:trace>
  <inkml:trace contextRef="#ctx0" brushRef="#br0" timeOffset="684.17">29091 15736 0,'99'0'32,"0"0"-32,20 0 0,1 0 15,-41 0 1,139 0 0,-79 0-1,-99 0 1,-40 20-16</inkml:trace>
  <inkml:trace contextRef="#ctx0" brushRef="#br0" timeOffset="1001.32">29329 16054 0,'99'0'47,"-59"0"-47,-20 0 16,59 0-1,-79 39 1,0 100 0,0-99-1,80 19 17,-1-19-17,-39 20 1,-60 19-1,-119 60 1,0-20 0,60-79-1,79-60 1</inkml:trace>
  <inkml:trace contextRef="#ctx0" brushRef="#br0" timeOffset="1451.12">29210 14724 0,'99'0'0,"-19"-40"16,178 40-1,-179 0 1,-79 139-1,-40 99 1,-59-119 0,159-119 31,-1 0-32,40-19 1,80 19-1,-120 0-15</inkml:trace>
  <inkml:trace contextRef="#ctx0" brushRef="#br0" timeOffset="2519.25">32206 15121 0,'0'0'16,"0"20"-1,0 39 1,0 21 0,40 178-1,20-219 1,19 21-1,80-60 1,-1 0 0,-19 0-1,-79-20-15,-20 20 16,-40-59 0</inkml:trace>
  <inkml:trace contextRef="#ctx0" brushRef="#br0" timeOffset="2702.77">32643 15200 0,'-40'100'31,"40"19"-31,-59 20 16,59-20-16,-60 119 15,21-99 1,39-100-1,19-98 1</inkml:trace>
  <inkml:trace contextRef="#ctx0" brushRef="#br0" timeOffset="3253.3">33536 14506 0,'0'0'0,"357"416"31,-158-118-31,158 218 15,-119-119 1,-119-298-16,0 20 16,-79-119-1,-40-39-15</inkml:trace>
  <inkml:trace contextRef="#ctx0" brushRef="#br0" timeOffset="3436.81">34806 14526 0,'0'0'0,"-139"158"0,-20 21 16,-257 377 0,58-1-1,140-138 1,159-278-16</inkml:trace>
  <inkml:trace contextRef="#ctx0" brushRef="#br0" timeOffset="4548.83">26809 19308 0,'0'0'0,"59"218"0,100 298 31,-119-456-15,0-60-1,59-40 1,79-297 0,-39-159-1,-79 337-15,-21 20 16,-39 179 31</inkml:trace>
  <inkml:trace contextRef="#ctx0" brushRef="#br0" timeOffset="4922.83">27781 18990 0,'0'20'31,"80"40"-31,-21-1 16,80 1 0,-79-60-16,59 40 15,0 19 1,-80-19 15,-257 178 0,-20-99-15,198-79 0,40-139-1,40-1 1</inkml:trace>
  <inkml:trace contextRef="#ctx0" brushRef="#br0" timeOffset="5354.68">28952 18951 0,'0'0'0,"0"39"16,-40-39-16,60 0 31,60 0-15,-1 0-16,139-39 15,20 39 1,-138 0-1,-61 59 17,-78 21-32</inkml:trace>
  <inkml:trace contextRef="#ctx0" brushRef="#br0" timeOffset="5688.79">29270 19308 0,'0'0'15,"79"0"32,-39 0-47,-21 0 16,41 40-1,-60 39 1,0 20 0,0-59-1,0 0 1,40-1 15,-1 1-15,-39 20-1,0-21-15,-39 41 16,-21-41 0,20 21-1,40-80 1</inkml:trace>
  <inkml:trace contextRef="#ctx0" brushRef="#br0" timeOffset="6222.36">28992 18197 0,'79'0'31,"-19"0"-15,-1 0-16,40 0 0,-39 0 15,19 79 1,-79 139 15,-139 60-15,40-179-1,159-99 32,-1-19-47,1-21 16,59 0-1,-79 40-15,-21 0 16,61-40 0</inkml:trace>
  <inkml:trace contextRef="#ctx0" brushRef="#br0" timeOffset="7073.09">30976 18157 0,'0'179'15,"99"59"1,-39 59-16,39-19 15,0-59-15,40-81 16,0-138 0,79-138-1,278-597 1,517-872 0,-775 1170-1,-199 398 1,-98 118-1</inkml:trace>
  <inkml:trace contextRef="#ctx0" brushRef="#br0" timeOffset="15029.81">38993 19923 0,'0'0'0,"-20"-40"32,20 1-17,-40 39-15,40-40 16,-39 40-1,-60-20 17,-1 20-17,21 0 1,0 20 0,-1 40-1,41-21-15,-100 100 16,20 60-1,19-1 1,21 1 0,39 58-1,40-78 1,0 39 0,0 20-1,-59 80 1,59-139 15,0-60-15,0 20-1,0-60 1,20 40 0,-20-20-1,0-39 1,39 79-1,-39-40 1,99 20 0,-39-20-1,19-19 1,-39-21 0,79 1-1,-59-21 1,19 1-1,-19 0 17,19-1-17,0 41 1,-19-80 0,-20 39-1,-1 1 1,100-40-1,-60 40 1,-19-40 0,19 0-1,-19 0 1,-1 0 0,-19-20-1,0 20 1,0-20-1,19-159 17,60 41-17,-59-1 1,19 20 0,-39-80-1,-1-19 1,-39 79-1,60-20 1,-20-19 0,-40-21-1,39 100 1,-39-40 0,0 40-1,0 19 1,0-19-1,0 20 17,0-1-17,0 41 1,-20-140 0,20 100-1,-39-40 1,-1 39-1,-39 1 1,79 39-16,-60-39 16,-59-20-1,60 59 1,-1-19 0,-39-41-1,0 61 1,19-1 15,41-20-15,-1 60-1,0-39 1,-79 59 0,-59 79-16</inkml:trace>
  <inkml:trace contextRef="#ctx0" brushRef="#br0" timeOffset="18098.6">26571 22027 0,'0'0'0,"20"-40"31,-20 0 0,0 60 16,-80 20-31,80 19-16,-79 40 15,39 199 1,-59 79 0,20 199-1,79-358 1,19-119-1,81-39 1,39-60 0</inkml:trace>
  <inkml:trace contextRef="#ctx0" brushRef="#br0" timeOffset="18760.84">26988 23078 0,'99'0'94,"-60"0"-79,21-39-15,-1 39 16,41 0-16,39-40 16,-20 40-1,0 0 1,-40 0 15,-19-60-15,-21 60-1,1 0 1,-40-39 0,0 59 31</inkml:trace>
  <inkml:trace contextRef="#ctx0" brushRef="#br0" timeOffset="19249.53">27484 23158 0,'0'0'0,"-40"0"16,80 39 30,-21-39-46,41 40 16,-20 0 0,19-1-1,-59 21 1,0 19 0,-20-39-1,-19-40 1,39 20 15,19-20-31,21 40 16,-40-1-1,0 1 1,0 0 0,-40 19 15,21-19-16,-21-40 1,0 0 0,40-40-1,0 0-15</inkml:trace>
  <inkml:trace contextRef="#ctx0" brushRef="#br0" timeOffset="19735.23">27503 22364 0,'20'0'31,"40"0"-31,-21 20 15,-39 19 1,0 200 0,-19-200-1,-21 21 17,0-60-17,120 0 32,-21-40-47,1 40 16,237 0-1</inkml:trace>
  <inkml:trace contextRef="#ctx0" brushRef="#br0" timeOffset="20067.34">28515 23515 0,'-39'99'16,"-1"-99"-1,40 60-15,-40-60 16</inkml:trace>
  <inkml:trace contextRef="#ctx0" brushRef="#br0" timeOffset="20440.34">29250 22483 0,'0'79'15,"0"21"1,0 19-16,0 198 16,0-99-1,-20-118 17,20-61-17,0-118 16,79 19-31</inkml:trace>
  <inkml:trace contextRef="#ctx0" brushRef="#br0" timeOffset="21334.96">29865 22106 0,'0'0'0,"20"0"62,19 0-62,21 0 16,-1 0-16,1 0 16,19 0-1,-19 0 1,-60 20 62,0 19-78,-20 61 16,20-21-16,-60 60 15,60 20-15,-39 198 32,39-20-17,0-218-15,-60 139 16,60-39-1,0-61 1,0-39 0,-39-119 31,-21 0-32,20 0-15,-19 0 16,-21 0-16,-118-39 15,59-21 1</inkml:trace>
  <inkml:trace contextRef="#ctx0" brushRef="#br0" timeOffset="24450.62">27444 22285 0,'20'0'172,"19"0"-141,1 0-15,-40 39 31,40-39-32,-40 40 16,39-40-15,-39 40 0,0-1 46,0 1-46,0 0-1,0-1 1,0 1 31,0 0-31,0-1-1,-19-39 48,19 20-48,-40-20 1,40 40-16,-40-40 16,1 0 15,39 40 16,19-40 234,21 0-265,20 0-1,-1 0 1,-19 0-1,0 0-15</inkml:trace>
  <inkml:trace contextRef="#ctx0" brushRef="#br0" timeOffset="29326.59">27503 22324 0,'-39'0'141,"59"0"15,-20 20-156,39-20 47,1 40 31,0-40-31,-40 39-32,0 1 64,39-40-64,-39 40 48,-20-1 15,-19 1-47,39 0 47,-40-40-78,40 40 31,-40-40-15,40 39 15,-39 1 1</inkml:trace>
  <inkml:trace contextRef="#ctx0" brushRef="#br0" timeOffset="42219.12">30956 13077 0,'40'-40'16,"0"40"0,-1 0-1,1-39 1,0 39 0,39 0-1,0 0 1,-59 0-16,20 0 15</inkml:trace>
  <inkml:trace contextRef="#ctx0" brushRef="#br0" timeOffset="42424.58">31155 13097 0,'0'0'0,"0"59"16,0 21 0,0-21-1,0-19 1,0 0 0,0 19-1</inkml:trace>
  <inkml:trace contextRef="#ctx0" brushRef="#br0" timeOffset="42591.13">31175 13295 0,'0'0'0,"39"0"32,1 0-1,-40 20-16,0 20 1,40-40 0</inkml:trace>
  <inkml:trace contextRef="#ctx0" brushRef="#br0" timeOffset="43220.45">31611 12799 0,'0'0'0,"0"20"32,0 40-32,40-21 15,-40 1 17,39-40-17,1 0 1,-40-20-16,60-20 15,-21 40 1,1 0 0,-40 20 31,-40-20-47,1 0 15,-21 40 1,60-60 31,0-20-32,20 40 1,-20 20 31,0 20-16</inkml:trace>
  <inkml:trace contextRef="#ctx0" brushRef="#br0" timeOffset="44153.95">31730 12819 0,'-40'0'15,"40"40"17,0 19-17,20-59 16,20 0-15,-40-39 0,40-1-1,-1 40 1,1-40 0,-40 60 15,0 20-16,-20-1 1,-19-39 15,39 40 94,0 20-109,-60-1 0,0 21-1,21-41 1,-1-39-16,40 60 15,-59-60-15,98 0 63,-39-40-47,80 40-16,-41 0 15,21-40-15,19 1 16,1-1-1,-41 40 17,-59 0-1,-59 40-15</inkml:trace>
  <inkml:trace contextRef="#ctx0" brushRef="#br0" timeOffset="44344.44">31671 13275 0,'0'40'16,"0"0"-1,0 19 1,-40-59-16,40 40 15</inkml:trace>
  <inkml:trace contextRef="#ctx0" brushRef="#br0" timeOffset="44537.93">31790 13295 0,'0'20'31,"0"40"-15,0-1-16,59 1 15,-59-40-15,0 19 16,40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20:25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12045 13077 0,'0'0'0,"-40"0"31,60 0 0,40 0-15,39-40 0,99-19-1,-19 19 1,59-19 0,219 19-1,-199 40 1,79-60-1,20 60 1,80-59 0,-239 59-16,259 0 15,-61-60 1,21 1 0,20-1-1,178-59 16,-278 119-15,-19 0 0,-80 0-1,218 0 1,-198 60 0,-40-21-1,40-39 1,0 60-1,119-1 1,-99-59 0,79 0-1,140 0 1,-180 0 0,-39 0-1,59 0 16,20 0-15,1 60 0,138 0-1,-238-60 1,-60 0 0,0 39-1,60 1 1,-39-40-1,-80 59 1,-60-59 0,-19 0-1,19 0 1,-20 0 0,-19 0 15,-80 0 31,-39 0-46</inkml:trace>
  <inkml:trace contextRef="#ctx0" brushRef="#br0" timeOffset="1455.1">31016 11430 0,'20'119'47,"39"40"-47,60 178 15,-39-138 1,-41-160-1,-19 1 1,40-60 0,-60-39-1,79-100-15,0-258 16,-39 219 0,-40 158 15,0 119 0</inkml:trace>
  <inkml:trace contextRef="#ctx0" brushRef="#br0" timeOffset="2232.03">32564 11331 0,'0'0'0,"0"-40"16,-20 40-1,-40 0 1,21 0-16,-41 79 15,-79 160 1,60 58 0,99-198-1,0-59 1,80 20 15,39-60-15,20 0-1,-40-20 1,-20-40 0,-79 21-16</inkml:trace>
  <inkml:trace contextRef="#ctx0" brushRef="#br0" timeOffset="2448.44">32127 11807 0,'79'0'32,"-19"0"-17,-1 0-15,21-59 16,59-1-1,59 20 1</inkml:trace>
  <inkml:trace contextRef="#ctx0" brushRef="#br0" timeOffset="3049.84">33278 10954 0,'0'0'0,"0"59"31,0 60-16,-40 119-15,40 1 16,0 277 0,0-199-1,60-99 1,-20-218 0,39-79-1,-79-40-15</inkml:trace>
  <inkml:trace contextRef="#ctx0" brushRef="#br0" timeOffset="3366">33675 11728 0,'0'0'0,"0"79"0,79 20 15,-39 60 1,39-99-1,-19-60 1,118-219 0,-98-39-1,-80-20 1,0 60 0,-80 178-1,-19 40 1,-40 239-1,0 78 1,100-99 0,39-99-1</inkml:trace>
  <inkml:trace contextRef="#ctx0" brushRef="#br0" timeOffset="3549.51">34568 11886 0,'0'0'0,"0"60"0,0-20 16,-20 19-16,-59 80 15,79-99 1</inkml:trace>
  <inkml:trace contextRef="#ctx0" brushRef="#br0" timeOffset="4829.08">35362 11112 0,'39'139'16,"-39"-20"-1,0 40-15,-39 218 16,39-218-16,-40 99 16,40-218 15,0-100 0,0-118-15,20-1-1,-20-39 1,39 39 0,41 120-16,-1 19 15,40 0 1,20 40 0,-99 0-1,19 20 1,-59 79-1,-79 80 1,-40 19 0,-119-39 15,-20-119-15,297-40 30,21 0-30,79 0 0,-20 79-1,-20 20 1,-19-19 0,-21-41-1,-99-59 32</inkml:trace>
  <inkml:trace contextRef="#ctx0" brushRef="#br0" timeOffset="5685.79">36314 11132 0,'79'0'47,"-39"0"-47,0 0 16,19 0-1,-19 0 1,-40 20 15,0 60-15,0-41-1,0 60 1,0 60 0,0-40-16,0 159 15,0-119 1,0-60-1,0-59 1,-20 59 15,-20-59-15,1-40 0,-41 0 15,41 0-31,-80-20 15</inkml:trace>
  <inkml:trace contextRef="#ctx0" brushRef="#br0" timeOffset="9988.29">35699 12839 0,'-20'0'62,"20"20"-46,-59 19-16,19 1 16,0 20-16,-59 39 15,59-59 16,40 19 32,0 1-47,20-21-1,59 21 16,-39-60-31,0 0 16,-20 0-16,79 40 16,-40-40-1,21 0 1,-21 0 0,-19 0-1,0 0 16,19 0-15,-19 0 0,0 0-1,-40-20 48,-40-60-48,40 21 1,-40 59-16,1-99 16,-1 19-1,40 41 1,-40-1 0,40 0 15,-39 0-16,39-19 1,-40 19 0,0 60 202,0-20-202,40 40 0,-39-40-16,39 39 0,-40-39 15,40 20 1,-40 20 0,1-40-1,39 40-15,-40-40 16,40 39-1,-40 1 17,1 0-1,-1-1-15,40 1-1,-40-40-15,40 40 31,-39-1 32,39 1-32,19-40 235,21 0-251,20 0 1,-60 40-16,59-40 16,-59 40-16</inkml:trace>
  <inkml:trace contextRef="#ctx0" brushRef="#br0" timeOffset="13285.48">8930 15756 0,'0'-20'16,"20"20"93,79 0-109,-79 0 16,19 0-16,41-59 16,39 59-1,20-40 1,-20 40 0,20 0-1,-1 0 1,-78 0-16,59 0 15,-59 0 1,19 0 0,40 20-1,-79-20 17,19 0-17,-19 0 1,0 0-1,-1 0 1,1 0 0,20 39-1,39-39 1,-20 0 0,-59 0-1,20 0 1,-1 0 15</inkml:trace>
  <inkml:trace contextRef="#ctx0" brushRef="#br0" timeOffset="17061.38">36592 10418 0,'0'0'0,"-40"0"0,0-40 15,-59 40 1,-119 0 0,-60 0-1,20 80 1,-218 78-1,119 61 1,0 58 0,59 41-1,-20 158 1,100-19 0,159 237-1,118-356 1,120 19-1,178 179 17,-139-318-17,60-20 1,20-158 0,59-40-1,218 79 1,-257-138-16,257-100 15,1-99 1,-100-119 0,-39-238-1,-259 119 1,-39-80 0,-79 60-1,-60 60 1,-179 59-1,0 139 17,-118 40-17,-80 39 1,-318-138 0,199 138-1,20 179 1,0 79-1</inkml:trace>
  <inkml:trace contextRef="#ctx0" brushRef="#br0" timeOffset="23199.97">31472 14486 0,'0'0'0,"0"-40"32,0 139 15,60 40-32,-1 40-15,1 119 16,19-140-1,-19-118 1,-1 20 0,1-60-16,39-139 15,20-179 17,-59 21-17,-1 197 1</inkml:trace>
  <inkml:trace contextRef="#ctx0" brushRef="#br0" timeOffset="23666.72">33159 14724 0,'-119'0'32,"59"0"-32,-39 60 15,0 59 1,99-60-16,-60 60 15,100-39 1,39-21 0,80-59 15,20-40-15,-20 1-1</inkml:trace>
  <inkml:trace contextRef="#ctx0" brushRef="#br0" timeOffset="23851.23">33020 14903 0,'40'0'62,"99"-40"-62,19 40 16,1 0-16,-40 0 16,0 0-16,-39 20 0</inkml:trace>
  <inkml:trace contextRef="#ctx0" brushRef="#br0" timeOffset="24167.38">34151 14446 0,'0'0'0,"0"60"0,0 99 16,-59 39-16,-1 298 31,60-99-15,60-99-1,98-298 1</inkml:trace>
  <inkml:trace contextRef="#ctx0" brushRef="#br0" timeOffset="24918.38">34865 14922 0,'0'40'31,"0"40"-31,-19-1 16,-61 199 0,21-60-1,59-158 1,0-21 0,0-59-1,79-138 1,80-100-1,0 99 1,-1 60 0,-98 59 15,-20 40-15,-40 20-1,-40 59 1,40-39-16,-99 0 15,59-1 1,0-39 0,40 40 31,0 39-32,20-79 1,20 60-1,-40-1-15,39-19 16,1 0 15,0 0 1,0-1-17,-40 21 1</inkml:trace>
  <inkml:trace contextRef="#ctx0" brushRef="#br0" timeOffset="25100.89">35739 15597 0,'0'20'31,"0"0"-31,-20 59 15,20-39-15,-60 0 16,60-1 0</inkml:trace>
  <inkml:trace contextRef="#ctx0" brushRef="#br0" timeOffset="25384.12">36651 15141 0,'0'99'15,"0"-39"1,0 39-16,0-20 16,0 20-1,0-59 1</inkml:trace>
  <inkml:trace contextRef="#ctx0" brushRef="#br0" timeOffset="25568.64">36493 15300 0,'59'0'63,"40"0"-63,20 0 0,1 0 15,98 0 1,-178 0-16</inkml:trace>
  <inkml:trace contextRef="#ctx0" brushRef="#br0" timeOffset="26118.17">37306 15180 0,'-39'80'31,"39"-40"-15,-40-1-16,40 21 15,20-60 17,59 0-17,0-80 1,21 41-16,98-61 16,-19 100-1,-21 0 1,-118 20-1,-40 99 1,0-79 0,-40 39-1,21-79 1,-120-59 0,0-80-1,59 60 1,1 79-1,79-40 17,-20 40-17,20 20-15</inkml:trace>
  <inkml:trace contextRef="#ctx0" brushRef="#br0" timeOffset="26486.18">38418 14764 0,'0'0'16,"59"0"-16,1 59 16,-21 179-1,-39 40 1,-79 20-1,-20 0 1,-60-120 0,99-138-16,-138-40 15</inkml:trace>
  <inkml:trace contextRef="#ctx0" brushRef="#br0" timeOffset="29072.27">34885 14922 0,'20'0'47,"20"0"-32,0 0 1,-1 0 0,-19 0-1,20 0 1,-40 20 0,39-20 15,1 0 0,-40 40-15,40 0-1,-40-1 17,0 1 14,0 0-14,-20-40-1,20 39 0,-40-39 16,20 0-31,-19 0 15,-1 40 0,40 0 391,40-40-406,-40 40-1,39-40-15,-39 39 16,0 1 31,40 0-16,20-1 16,-21 1 0,1 0-16,-40-1 32,40-39-63,-40 40 31,39 0-16,-39-1 1</inkml:trace>
  <inkml:trace contextRef="#ctx0" brushRef="#br0" timeOffset="32881.08">7481 17542 0,'40'0'31,"19"0"-16,-19 0 1,0 0 0,-1 0-1,-19 0-15,20 0 16,39 0-16,-19 0 16,59 0-1,79 0 1,-79 0-1,20 0 1,-79 0 0,19 0-1,1 0 1,-41 0-16,41 40 16,-1-40 15,0 0-16,40 0 1,-59 0 0,19 0-1,1 0 1,19 0 0,99 0-1,-79 0 1,-39 0-1,19-20 1,40 20 0,59-40-1,-79 40 1,40-40 15,20 40-15,-100 0-16,60-59 15,20 19 1,19 40 0,1-40-1,99-19 1,-100 19 0,21-19-1,-21 19 1,1 40-1,59-40 1,-59 40 0,-20-59-1,-40 59 1,59 0 15,40-40-15,-59 40-1,59 0 1,-39-40 0,-100 40-16,140-59 15,-1 59 1,-39-40 0,-1 40-1,100 0 1,-60-59-1,20 59 1,-19-40 0,78 40-1,-118 0 17,-40 20-17,0-20 1,39 0-1,80 0 1,-59 0 0,-21 0-1,1 0 1,79 0 0,-119-20-1,20 20 1,-1 20-1,-39-20 1,119 40 0,-39 19-1,-20-59 1,-1 40 15,100 19-15,-139-59-1,20 0 1,19 40 0,-19-40-1,59 0 1,139 0 0,-138 40-1,39-40 1,99 0-1,-99 0 1,-60 0 0,100 59-1,0 1 1,138-60 15,-178 59-15,0-59-1,0 40 1,60-40 0,-60 59-1,-80-59 1,1 0 0,-1 0-1,-79 40-15,80-40 16,0 0-1,-1 0 1,21 0 0,138 0-1,-119 0 17,-19 0-17,-1 60 1,-59-60-1,139 39 1,-119-39 0,19 60-1,21-60 1,98 0 0,-39 0-1,-20 0 1,-19-40-1,-41 40 1,100-59 0,-119 59 15,-40 0-15,-40 0-1,21 39 1,-61-39 15,-39-20 16</inkml:trace>
  <inkml:trace contextRef="#ctx0" brushRef="#br0" timeOffset="34883.72">29508 17462 0,'39'0'109,"1"0"-78,-40-19-31,40 19 16,-20 0 0,19 0-1,1 0 1,0 0-1,19 0 1,-19 0 0,0 0-1,-1 0 1,1-60 0,19 60-1,21-40 1,-21 40-1,1 0 1,-20 0 0,-40-39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21:28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10696 20876 0,'0'-40'16,"-40"40"0,80 0 218,-1 0-234,1 0 16,20 0-16,-1 0 15,1 0-15,79 0 16,0 0 15,-60 0-15,-20 0-1,21 0 1,39 0 0,-40 0-1,-19 0 1,-1 0 0,-19 0-1,20 0 1,39 0-1,-20 0 1,1 0 0,39 0-1,-40 0 17,0 0-17,-19 0 1,19 0-1,-39 0-15,39 0 16,-19 0 0,-1 0-1,41-40 1,19 40 0,-40 0-1,0 0 1,21 0 15,-21-39-31,-19 39 16,-1 0 15,1 0-15,19 0-1,-39 0 1,19 0-1,40 0 1,40 0 0,-79 0-1,-1 0 1,-19 0 0,0 0 15,-1 0-16,1 0 1,0 0 0,0 0-1,39 0 17,-20 0-17,21 0 1,-41 0-1,21 0 48,-20 0-63,-1 0 31,-78 39 16</inkml:trace>
  <inkml:trace contextRef="#ctx0" brushRef="#br0" timeOffset="1858.03">36671 18336 0,'0'0'0,"0"-40"16,-20 40-16,20 20 62,0 59-62,0 20 0,60 1 16,39-61 0,80-39-1,118-178 1,-217-1-1,-80 20 1,-99 60 0,-1 59 15,41 40-31,-159 0 16,-21 139-1,140 0 1,99-99-16</inkml:trace>
  <inkml:trace contextRef="#ctx0" brushRef="#br0" timeOffset="2498.32">36850 18653 0,'-20'0'31,"20"79"-31,-99 1 16,59 19-16,-39 40 15,-179 278 1,-60 99 0,120-219-16,-80 140 15,159-239 1,119-158 0,-40-40-1</inkml:trace>
  <inkml:trace contextRef="#ctx0" brushRef="#br0" timeOffset="2858.35">35104 21034 0,'0'0'0,"0"278"32,0-139-32,0-119 0,19-20 15,140 0 1,198-337 15,-277 198-31,-80 0 31,-99 79-15,-60 60 0,20 20-1,99 20 1</inkml:trace>
  <inkml:trace contextRef="#ctx0" brushRef="#br0" timeOffset="3525.57">37921 17720 0,'0'0'0,"-19"0"16,38 0 15,21 20-31,99 139 16,-20 0-1,-20-40 1,-39-40 15,-20-79-15</inkml:trace>
  <inkml:trace contextRef="#ctx0" brushRef="#br0" timeOffset="3660.21">38457 17740 0,'-39'0'15,"-41"119"-15,-19-19 16,-119 118 0,-60 119-1</inkml:trace>
  <inkml:trace contextRef="#ctx0" brushRef="#br0" timeOffset="4343.38">37148 18653 0,'0'0'0,"0"60"31,0 59-31,59 119 15,-59 476 1,0 100 0,0-179-1,0-258 1,0-278 0,0-158-1,0-61 1</inkml:trace>
  <inkml:trace contextRef="#ctx0" brushRef="#br0" timeOffset="4626.63">36850 21511 0,'0'0'0,"0"79"0,0 80 15,0-40-15,20-20 16,59-99-1,0 40 1,100-120 0,-40-118-1,-139 59 1,-99 99 0,-20 40-1,19 0 1,61 0-1,39-158 1</inkml:trace>
  <inkml:trace contextRef="#ctx0" brushRef="#br0" timeOffset="5144.24">37207 19090 0,'0'0'16,"40"0"15,-1 0-16,21 0-15,19 0 16,100 258 0,79 277-1,0 160 1,-60-199 0,-118-357-16,39 40 15,-80-140 1,1-39-1,-40-79 17</inkml:trace>
  <inkml:trace contextRef="#ctx0" brushRef="#br0" timeOffset="5461.39">38537 21431 0,'0'0'15,"0"139"-15,0-20 0,0 0 16,0-79 0,79-40-1,-39 0-15,19-20 16,40-139-1,-99 120-15,0-41 16,-39 41 0,-41 39-1,-78 79 1,-41 40 0,120-119-1</inkml:trace>
  <inkml:trace contextRef="#ctx0" brushRef="#br0" timeOffset="6682.13">35163 21530 0,'-79'80'63,"-1"19"-63,21 0 16,-60 40-16,0 40 15,0 39-15,-258 377 31,-40 40-15,179-277 0,178-299-16,60-19 15,-39-1 1,78-39 15,80 80-15,100-40-1,118 19 1,40 20 0,40 41-1,-199-120 1,-59 0 0,-60-80-1,-20-79 16,-19-337-15,-100 99 0,-99-138-1,20-41 1,60 259 0,19 217-1,40 21 1,-40 79-1,40-20 17,20 20-17,20 0 1</inkml:trace>
  <inkml:trace contextRef="#ctx0" brushRef="#br0" timeOffset="9202.39">36949 22027 0,'0'19'110,"-59"81"-95,19-61 1,0 41-16,-19-21 16,-1 40-16,-19 40 15,-100 179 1,1 19 0,138-238-1,0-59 1,0 20-1,-39 59 1,79-80-16,-59 61 16,19-61 15,40 1-31,0 0 62,0-1 79,-40-39-141,40 40 0,0 0 78,40-1 16,0-39-78,19 0-16,20 0 15,1 40-15,138-40 16,100 0-1,-100 0 1,60 99 0,-60-99 15,-119 60-31,-39-60 16,59 0-1,20 0 1,-60 0-1,-39 0 1,-1 0 0,-39-80 46,0 21-46,0-1-16,-39-39 15,39-20-15,-139-198 16,59 98 0,41-58 15,39 217-31,-40-99 31,-59-198-15,99 198-1,-60 20 1,60 100 0,-19 39-1,19-40 1,0 0 15,-40 40 0</inkml:trace>
  <inkml:trace contextRef="#ctx0" brushRef="#br0" timeOffset="11190.09">38656 21888 0,'39'0'47,"-39"20"-15,0 19-17,0 1-15,-59 119 16,-80 138-1,0 100 1,79-238-16,1 79 16,-1-20 15,1-158-15,59 118-1,-40 80 1,0-139-1,1-39 1,39-1 0,-40-59-1,0 99 1,40-79 0,0 19-1,0-19 48,40-40-63,159 40 31,-140-40-15,20 0-16,179 59 15,-59-59 1,-60 40-1,19-40 1,-118 0 0,59 0-1,-19 0 1,-1 0 0,20 0-1,-39 0 1,19-20-1,-39 20 1,20 0 15,-60-40 16,39-59-31,-39 60-1,0-61 1,0-78 0,-20-41-1,-59-78 1,-20 158-16,19-79 16,41 79-1,-1 39 1,0 21-1,1-219 1,-21 80 15,20 99-15,-19 40 0,59 39-1,0-39-15,0 19 16,-40-19-1,40 39 1,-40-19 0,40 19-1,0 0 1,0 0 0,-39 1-1,39-1 95</inkml:trace>
  <inkml:trace contextRef="#ctx0" brushRef="#br0" timeOffset="12583.34">35084 22066 0,'-20'80'16,"-20"-21"-16,-39 21 15,-139 98 1,-21 80-1,-78 139 1,19 0 0,80 20-1,178-358 1,60-59 0,-20-59-1</inkml:trace>
  <inkml:trace contextRef="#ctx0" brushRef="#br0" timeOffset="12816.73">35064 22443 0,'0'0'0,"-258"377"31,139-158-31,0-1 15,0 0-15,-100 258 16,160-277 0,99-239 15,19-79-15</inkml:trace>
  <inkml:trace contextRef="#ctx0" brushRef="#br0" timeOffset="13004.23">35302 22701 0,'0'0'0,"-258"556"16,139-338 0,-179 219-1,159-298 1,199-219 15,59-98-31</inkml:trace>
  <inkml:trace contextRef="#ctx0" brushRef="#br0" timeOffset="13200.7">35580 22959 0,'0'0'0,"0"60"0,-60 99 0,-39 19 15,20 1-15,-100 98 32,60-98-17,79-159 1,120-119 15</inkml:trace>
  <inkml:trace contextRef="#ctx0" brushRef="#br0" timeOffset="13367.26">35659 23376 0,'-59'159'16,"118"-318"-16,-198 536 0,0-179 0,20 21 16,-79 39-1,198-219 1,40-158-1</inkml:trace>
  <inkml:trace contextRef="#ctx0" brushRef="#br0" timeOffset="15435.73">34528 20360 0,'0'0'0,"0"20"63,0 19-48,0 1-15,0 0 16,0-1-16,20 1 16,20 20-1,-1-1 16,1-59-15,79-99 0,-79 19-1,19 41 1,-59-21 0,-20 100 30,20 0-30,-39 19-16,39 40 16,-60-19-16,60 98 15,-39-59 1,39-79 0,-80 0 30,60-40-30,-19 0 0,-41 0-1,21-20 1,59-79-16,-40 19 16</inkml:trace>
  <inkml:trace contextRef="#ctx0" brushRef="#br0" timeOffset="21954.3">27920 18752 0,'0'-39'15,"-40"39"-15,40-60 16,0 20-1,0 100 48,0 39-47,60 20-16,-60 0 15,40-19-15,-1 58 16,41-19-1,-21-59 1,1-41 15,-20-39-15,39-79 0,-20-60-1,1-20-15,39-158 16,20 59-1,-79 139 1</inkml:trace>
  <inkml:trace contextRef="#ctx0" brushRef="#br0" timeOffset="24392.78">29706 18693 0,'0'-40'32,"-40"0"-32,-19 40 15,-1 0-15,-59 0 16,20 80-1,20 59 17,19 0-17,60-60 1,60-39 0,98-1-1,-19-39 1,-20 0-1,-59 0 1,-60-39-16</inkml:trace>
  <inkml:trace contextRef="#ctx0" brushRef="#br0" timeOffset="24576.29">29448 18832 0,'60'0'62,"39"0"-62,20 0 16,119 0 0,-139-60-16</inkml:trace>
  <inkml:trace contextRef="#ctx0" brushRef="#br0" timeOffset="25126.82">30758 18395 0,'-40'0'156,"-39"99"-140,79 40-16,-99 20 16,99 39-16,-60 21 15,60 98 1,0-178 0,0-99-1,20-40 1,79 0-1,-39-40-15,-21 0 16</inkml:trace>
  <inkml:trace contextRef="#ctx0" brushRef="#br0" timeOffset="25511.79">31055 19010 0,'0'40'16,"0"39"0,0-59-1,0 20-15,40 0 16,0-40-1,79-60 1,-20-178 0,-59 79-1,-40 100-15,-40-21 16,-39 41 0,-1 39-1,-39 79 16,0 238-15,119-98 0</inkml:trace>
  <inkml:trace contextRef="#ctx0" brushRef="#br0" timeOffset="25694.3">31790 19308 0,'-20'0'31,"20"60"-31,-40-21 16,40 1-16,0 0 16</inkml:trace>
  <inkml:trace contextRef="#ctx0" brushRef="#br0" timeOffset="26428.34">32782 18256 0,'0'0'0,"-20"0"32,-20 0-32,-39 80 15,79-1 1,-40 0-16,-19 179 16,-1 0-1,60-39 1,-39 39-1,39-139 1,0-139 31,0-40-47</inkml:trace>
  <inkml:trace contextRef="#ctx0" brushRef="#br0" timeOffset="26644.76">32206 18931 0,'0'-40'31,"20"40"-15,40-39-16,39 39 15,80-60 1,-120 60-16,80 40 15,-60-1 1</inkml:trace>
  <inkml:trace contextRef="#ctx0" brushRef="#br0" timeOffset="26961.91">33060 18415 0,'-20'79'16,"20"-19"-16,-60 39 15,1 159 1,59-40 0,0-158-16,0-20 15,0-1 1,59-39 0,1-59-1</inkml:trace>
  <inkml:trace contextRef="#ctx0" brushRef="#br0" timeOffset="27444.62">33258 18832 0,'40'0'16,"-40"59"0,0 21-16,40 39 15,-1-80 1,41 1 0,19-119 15,0-40-16,-39 0 1,-60 79 0,0 80-1,0 39 1,-20 100 0,-40-21-1,20-78 1,-19-21-1,-1-19 1,-98 0 0,58-40-1,100-40 17</inkml:trace>
  <inkml:trace contextRef="#ctx0" brushRef="#br0" timeOffset="27795.68">34072 18455 0,'59'39'31,"-59"21"-31,40 39 16,-40 20-16,0 119 15,-60 40 1,-39-119 0,20-119-1</inkml:trace>
  <inkml:trace contextRef="#ctx0" brushRef="#br0" timeOffset="28730.19">34568 18375 0,'79'0'62,"-39"0"-62,0 0 16,-1 0 0,-19 0-1,-20 60 48,-20 19-63,20 1 15,-39 39-15,39 20 16,-60 297 0,1-198-1,59-119 1,0-39 15,-40-41-15,40 1-16,0 0 31,-40-1-15,40 1 31,0 20-32,-40-60 32,1 0-16,-21-20-15,21 20 0,-1-40-16,-40 40 15,-58 0 1,18 0-16</inkml:trace>
  <inkml:trace contextRef="#ctx0" brushRef="#br0" timeOffset="29327.59">33338 26313 0,'0'0'0,"377"417"15</inkml:trace>
  <inkml:trace contextRef="#ctx0" brushRef="#br0" timeOffset="31935.62">29309 18871 0,'40'0'281,"0"0"-265,-1 0 15,1 0 31,0 0-46</inkml:trace>
  <inkml:trace contextRef="#ctx0" brushRef="#br0" timeOffset="38670.61">25023 20856 0,'79'218'31,"-19"-119"-31,-1 60 16,1-80-1,19-39 1,40-40 15,-39-79-15,19-159-1,-39 19 1,-21 120 0,-98 178 15</inkml:trace>
  <inkml:trace contextRef="#ctx0" brushRef="#br0" timeOffset="39372.72">26650 20995 0,'-40'-40'32,"1"40"-32,-80 0 15,0 20 1,0 139-1,79-40 1,40 20 0,0-100-1,79 21 17,-39-21-32,59-39 15,40 0 1,-40 0-1,-59 0-15</inkml:trace>
  <inkml:trace contextRef="#ctx0" brushRef="#br0" timeOffset="40276.32">26809 20836 0,'0'0'0,"-20"0"63,-39 0-63,19 0 16,-20 59-16,-39-19 15,-99 59 1,79 1-1,79-61 1,40 1 31,20 0-31,19 39-1,21-19 1,-20-60-1,19 39 1,60 1 0,-39 0-1,-1 19 1,-39-59 0,-60 40 77</inkml:trace>
  <inkml:trace contextRef="#ctx0" brushRef="#br0" timeOffset="40657.3">26214 21689 0,'0'0'0,"59"40"16,20 0 15,41 39-15,18-19 0,-38-21-1,-61-39-15,1 40 16,20 19 15,-60-39-15,-20-20-16</inkml:trace>
  <inkml:trace contextRef="#ctx0" brushRef="#br0" timeOffset="41490.07">27365 21173 0,'19'0'47,"21"0"-31,20 0-16,-1 0 16,1 0-16,118 0 15,1 0 1,39 20-1,-99-20-15,139 60 16,20-60 15,99 59-15,-59-59 0,19 0-1,60 0 1,-139 0-1,-100 0 1,61 60 0,-120-60-16,40 0 15,-20 39 1,-179-58 46</inkml:trace>
  <inkml:trace contextRef="#ctx0" brushRef="#br0" timeOffset="43809.87">28575 20439 0,'0'-40'31,"-40"40"-31,1 0 16,-41 0-1,41 20 1,-21 20-1,60 19 1,0-19-16,40 40 16,59-21-1,-79-19 1,19-40 0,-39 39-1,-19-39 16,-61 40-15,21-40 0,19 0-1,80-40 17</inkml:trace>
  <inkml:trace contextRef="#ctx0" brushRef="#br0" timeOffset="43996.37">28793 20598 0,'0'0'15,"0"79"1,0-39-16,-20 19 16,20-78 30,0-41-30</inkml:trace>
  <inkml:trace contextRef="#ctx0" brushRef="#br0" timeOffset="44127.02">28892 20320 0,'0'60'31,"0"-21"-16,0 21 1</inkml:trace>
  <inkml:trace contextRef="#ctx0" brushRef="#br0" timeOffset="44477.09">28992 20598 0,'39'0'16,"1"0"0,0 0-1,-40 20 1,0 19 0,0 1-1,0 39 1,-20-79-1,20 20-15,-40-20 16,60 60 31,59-60-31,-59 0-16,60 0 15,-1 0 1</inkml:trace>
  <inkml:trace contextRef="#ctx0" brushRef="#br0" timeOffset="45044.57">29587 20578 0,'0'79'46,"0"-19"-30,40-20-16,-40-1 16,39 1-1,61-40 1,-21-20 0,-39-39-16,-1-21 15,1 41 1,-40 118 31,-40 0-32,1 1 1,-1-1 0,-20 0-1,1-19 16,19-60-31,-39 0 16,39 0 0,-19 0-1,19 0-15</inkml:trace>
  <inkml:trace contextRef="#ctx0" brushRef="#br0" timeOffset="45862.38">28138 21590 0,'0'0'0,"0"-40"31,-39 40-15,-60 0 0,19 20-16,-19 20 15,59 0 1,1-40 0,98 119 15,1-60-16,19-19 1,-79 0 0,0-1-1,0 1 1,-60-20 0,1-20-1,19 0 1</inkml:trace>
  <inkml:trace contextRef="#ctx0" brushRef="#br0" timeOffset="46028.94">28178 21828 0,'0'40'15,"0"19"1,0-19-1,40-80 17,-40-39-17</inkml:trace>
  <inkml:trace contextRef="#ctx0" brushRef="#br0" timeOffset="46145.63">28357 21431 0,'0'40'15,"0"0"1,0 39-16,0-39 0</inkml:trace>
  <inkml:trace contextRef="#ctx0" brushRef="#br0" timeOffset="46545.56">28456 21709 0,'0'0'0,"40"0"47,19 0-32,1 0 1,-60 20-1,39-20 1,-39 59 0,-39-19-16,-41 40 15,41-41 1,39 1 15,19-40 0,41 0-15,19 0 0,-39 0-1,39 0-15</inkml:trace>
  <inkml:trace contextRef="#ctx0" brushRef="#br0" timeOffset="47029.25">29091 21590 0,'-20'0'32,"20"40"-32,0 19 0,-40 120 31,40-80-16,0-59-15,20-40 32</inkml:trace>
  <inkml:trace contextRef="#ctx0" brushRef="#br0" timeOffset="47212.77">29210 21630 0,'60'20'15,"-60"19"-15,59 1 16,-59 0-16,60 39 16,19-39-1,-19 19 1,-21-59 15,1-119-31</inkml:trace>
  <inkml:trace contextRef="#ctx0" brushRef="#br0" timeOffset="47362.37">29607 21610 0,'-20'0'15,"-139"159"1,60-40 0,20-60-1,79-39 1</inkml:trace>
  <inkml:trace contextRef="#ctx0" brushRef="#br0" timeOffset="47528.93">29944 21530 0,'0'0'0,"40"80"16,-40-60-16,0 99 31,-20-40-16,-59 1 1,-21-41 0</inkml:trace>
  <inkml:trace contextRef="#ctx0" brushRef="#br0" timeOffset="47963.77">30162 21808 0,'0'0'0,"60"0"32,19 0-17,-39 0-15,20 40 16,-41-40-16,61 0 31,-40 0-31</inkml:trace>
  <inkml:trace contextRef="#ctx0" brushRef="#br0" timeOffset="48147.28">30936 21610 0,'0'0'0,"0"40"0,0-1 15,-19 80 1,19-39-16,-80 39 15,41-80 1</inkml:trace>
  <inkml:trace contextRef="#ctx0" brushRef="#br0" timeOffset="48830.45">29547 20320 0,'0'0'0,"-39"0"15,39 40-15,-80 39 16,41 139 0,39 100-1,0-179 1,0-100 0,0 1-16</inkml:trace>
  <inkml:trace contextRef="#ctx0" brushRef="#br0" timeOffset="49197.47">30222 20320 0,'0'79'15,"0"-19"1,40 39-16,-40-19 0,0 98 16,-40 40 15,-20-118-15,-98-41-16</inkml:trace>
  <inkml:trace contextRef="#ctx0" brushRef="#br0" timeOffset="52366.99">35123 21868 0,'0'-40'16,"-59"40"62,59 40-63,-60 39-15,21-19 16,-21-1-16,20 60 16,-19-79-1,19 20 1</inkml:trace>
  <inkml:trace contextRef="#ctx0" brushRef="#br0" timeOffset="52726.04">35223 22066 0,'0'20'31,"-40"40"-15,40-21-16,-79 41 16,39-21-16,0 1 15,-39 79 1,39-40 0,40-59-1,0-60 1</inkml:trace>
  <inkml:trace contextRef="#ctx0" brushRef="#br0" timeOffset="52951.43">35203 22344 0,'0'0'0,"0"40"0,-40 19 15,0 80 1,40-20 0,-39-39-1,39-1 1,-40-19 0</inkml:trace>
  <inkml:trace contextRef="#ctx0" brushRef="#br0" timeOffset="54420.5">37028 18137 0,'0'0'0,"0"-39"15,-79 78 48,39 41-63,1 19 0,-21 0 16,20-20-1,60-79 16,20 0-15,139-158 0,-120 78-16,-19 41 15,-40 58 17,0 61-17,-20-1 16,20-39-15,0-80 15,20-19-15</inkml:trace>
  <inkml:trace contextRef="#ctx0" brushRef="#br0" timeOffset="56971.68">38556 17264 0,'0'-40'16,"0"-19"-16,0-1 16,-19 1 15,-81 59-15,-158 0-1,-99 0 1,20 39-1,178-39-15,-178 60 16,39 79 0,-39-20-1,-20 0 1,-40 60 0,139 19 15,79 20-16,1 120 1,-61 19 0,120-179-16,-119 120 15,79-60 1,-39 80 0,-100 19-1,40 80 1,159-239-1,40-39 1,19 0 0,-59 40-1,-100 198 1,140-238 0,59-80 15,-40 41-16,-59 19 1,39 39 0,-39 41-1,0-41 1,0 1 0,59-60-16,-59 100 15,0 39 1,-20 20-1,79 59 1,40-98 0,40-60-1,59-40 1,-20 39 0,159 160 15,-59-100-16,-1-39 1,100-21 0,40-38-1,277 58 1,-139-59 0,-19-20-1,-20-19 1,39 19-1,-257-39-15,217-1 16,-78 1 0,-21-1-1,-59-59 1,119-40 0,-99 40 15,99-59-16,99-1 1,219-39 0,-318 20-1,-80-20 1,-39-1 0,-19 1-1,-1-79 1,-40-1-1,20-39 1,-99 99-16,-39 19 16,118-197-1,-158 98 1,19-19 15,-59-219-15,0-39-1,0-79 1,0 237 0,0-19-1,-39-60 1,-219-397 0,40 258-1,158 199 1,-19 79-1,-120-159 1,100 159 0,-80-20-1,100 100 1,-40 59 15,-40-20-15,40 60-1,-59-40 1,78-1 0,41 21-1,-60 60 1,39-1 0,21 0-1,-40-39 1,59 19-16,-39 60 15,-1-39 17,21 39-32,-60-40 15,39 40 1,-39-40 15,20 0-15,20 40-1,-41-99 1,41 99 0,0-39-1,-20-1 1,-80 40 0,-79 79-1,-79 100-15</inkml:trace>
  <inkml:trace contextRef="#ctx0" brushRef="#br0" timeOffset="60645.86">28178 18197 0,'-20'0'47,"-19"0"-31,-21 0 0,1 0-1,-21 0 1,1 59-1,-159-19 1,-20 19 0,39-59-1,41 40 1,-21 20 15,1 39-15,79 0-1,-20 0 1,20-19 0,20-1-1,-80 139 1,20-59 0,80-40-1,-20-39 1,0 58-1,59-78-15,-99 138 16,99-59 0,-19-39-1,-1-21 17,20 40-17,1-40 1,-1 40-1,0 1 1,1-1 0,-1-60-1,40-19 1,0-1 0,0 61-1,-59 98 1,59-79-1,0-20 17,0-59-1,19 0-15,21-1-1,20 1 1,59 0-1,0 0 1,-40-1 0,0 1-1,21 39 1,98 21 0,-59-100-1,-20 59 1,-20-59-1,40 0 17,0 0-32,-20 40 15,20-40 17,-20 0-17,80 0 1,-80 39-1,20 41 1,-1-41 0,-18-39-1,78 40 1,-79 0 0,20-40-1,-20 40 1,60-40-1,-60 0 17,20 0-32,-40 0 15,-20 59 17,40-19-17,-39-40 1,-21 0-1,80 0 1,40 0 0,-40 39-1,-40-39 1,-20 40 0,20-40-1,40 0 1,-20-20-1,40 20 17,-99-39-32,138-21 31,-59 1-15,-20 19-1,139-20 1,-198 60-1,-1 0-15,80-39 16,-40-1 0,-19 0-1,19 1 1,20-100 0,-20 79-1,40-39 1,-20 0-1,0 39 1,-79-19 15,59 19-31,0-19 32,-59 19-17,99-98 1,-80 98-1,1 20 1,39-19 0,-39-21-1,-60 61-15,99-41 16,-20-19 0,20-20-1,-19 59 1,-41 0-1,1 40 17,-40-40-1,40 40-15,0-39-1,-1 39 1,-19-40-1,20 40 1,-1-40 0,1 40-1,0 0 32,0 0-16,-1 0-15,1 0 0,-40 20-1,0 20 79,0 59-78</inkml:trace>
  <inkml:trace contextRef="#ctx0" brushRef="#br0" timeOffset="64739.92">15260 20102 0,'40'0'203,"19"0"-188,1 0 1,19 0 0,-19 0-1,-21 0 1,1 0-1,0 0 1,-1 0 0,-39 39-1,60-39-15,19 40 16,1-40 0,-21 0-1,40 60 1,40-21-1,-59-39 1,-41 0 0,80 40-1,0-40 17,-19 40-32,-21-40 15,0 0 1,1 0 15,19 0-15,0 39-1,-39-39 1,79 0 0,99 0-1,-119 0 1,59 0-1,80 0 1,-20 0 0,20 0-1,20 60 17,-179-60-32,100 0 15,39 0 16,-79 0-15,-40 0 0,20 40-1,-20-40 1,79 0 0,-118 39-1,-1-39 1,0 40-1,-19-40 1,-1 0 0,80 0-1,-20 40 17,0-1-17,-39-39 1,39 0 15,40 60-15,-120-60-1,1 0-15,20 0 16,19 0 0,0 0-1,40 0 1,-79 40-1,59-40 1,-19 39 0,-1-39-1,-39 0-15,19 40 16,-19-40 0,0 0-1,-1 0 16,41 0 1,-21 0-17,-19 0 1,19 0 0,1 0-1,39 0 1,-19 0-1,19 0 1,-20 0 0,-59 0-1,20 0 17,-1 0-1,1 0-16,0 0 1,-1 0 15,1-20-15,0 20 0,0 0-1,-1 0 1,21 0-16,-21 0 15,1 0 17,-99 0 61</inkml:trace>
  <inkml:trace contextRef="#ctx0" brushRef="#br0" timeOffset="70382.83">24686 12879 0,'59'0'156,"-19"0"-156,19 0 15,21 0-15,-21 0 16,60 0 0,-39 0-1,19 0 1,60 0 0,-80 0-16,100 0 15,39 0 1,-79 0-1,0 39 1,0 21 0,39-1 15,-19-19-15,-20 20-1,59-1 1,-98-19-1,-21-1 1,20-39 0,40 0-1,40 40 1,-60 0 0,-40-40-1,-39 40 1,-1-1-1</inkml:trace>
  <inkml:trace contextRef="#ctx0" brushRef="#br0" timeOffset="74920.7">10855 18752 0,'0'0'15,"0"-39"1,39 39 0,1 0 15,0 19-15,-40 21-1,39 20 1,-39-21-1,0 21-15,0 119 32,-20-21-17,20-98-15,-39 59 16,39-20 0,0 20-1,-60-39 1,60 39-1,-39 0 1,-1-20 0,40-20-1,-40-19 1,40-21 0,0 1 15,-40 0-16,40 0 1,0-1 15,0 1-15,-39-40 0,39 59-1,0 41 1,-40-100-1,60 0 173,20 39-172,-1-39-1,1 0 1,0 40-1,-1-40 1,21 40 0,19-40-16,-39 79 15,59-79 1,40 40 0,-99-40-16,39 39 15,-39-39 16,59 40-15,-20-40 0,41 0-1,-41 40 1,0-40 0,1 0-1,-1 0 1,80 59-1,-20-59 1,-20 40 0,-20-40-1,-59 0-15,39 40 16,0-40 0,1 0-1,-1 0 1,20 0 15,20 0-15,-59 0-1,-20 0 1,-1 0 0,1 0-1,20 0 1,59 0-1,-40-20 1,0 20 0,-39 0-16,39 0 15,21 0 1,-21 0 0,20-40-1,-59 40 16,0 0 1,-1 0-17,-39-39-15,60 39 16,19-40 0,-19 0-1,-21 40 1,1 0-1,0 0 1,19 0 0,21-40-1,-60 40 1,19 0 0,1-39 15,0 39 0,-40-40 63,0-19-79,0 19 1,0-59 0,0 59-16,0-20 15,0-19 1,0-20 0,0 0-1,0-20 1,0 59-1,-20-79 1,20 20 0,0 40-1,0-60 1,0-40 0,0 100-1,0 19 1,0-19-1,0 19 1,20 1 0,-20-1-1,0 21 1,0-1 0,0 0-1,39 1 16,1-1-15,-80 40 93,-39-40-93,39 40 0,20 0-16,-59 0 0,19 0 15,-118 0 1,79-59-16,-80 59 16,-19 0 15,39 0-16,40 39 1,-80 1 0,60-40-1,80 0 1,-20 0 0,-1 0-1,41 0-15,-41 0 16,1 0-1,19 0 1,-59 0 0,-40 0-1,80 0 1,0 0 0,39 0 15,-99 0-16,60 0 1,-1 0 0,-19 40-1,20-40 1,-20 0 0,19 0-1,1 39 1,39-39-1,-99-19 1,80 19 0,-21 0-1,21 0 1,-21 0 0,-59 0 15,100 0-16,-1 0 17,40 39-1</inkml:trace>
  <inkml:trace contextRef="#ctx0" brushRef="#br0" timeOffset="80724.17">13553 25003 0,'-20'-119'32,"20"79"-32,-39 1 0,39-1 15,-99 0 1,99 60 15,0 60-15,0 19-1,0 40 1,19-139-16,81 59 16,38-118-1,-18-21 1,-61-39-1,-19-20 1,-219 40 0,1 99-1,59 0 1,39 99 0,21 20-1,59-79 1</inkml:trace>
  <inkml:trace contextRef="#ctx0" brushRef="#br0" timeOffset="82783.67">13514 24527 0,'0'20'47,"0"39"-31,-60 21-16,20-41 15,1 21-15,-21 19 16,-79 120 0,40-1-1,0 40 1,-40 40 0,40 0-1,19-20 1,1 0-1,0-40 1,39-99 15,40-99 79,40-20-110,-1 0 15,41 0-15,-21 0 16,21 0-16,158 0 16,139 0-1,59 0 1,140-40-1,-338 1 17,-79 39-17,-80 0 1,-39 0 0,-1 0-1,1 0 16,-40-40-15,0-59 0,0 19-1,-20-59 1,-99-19 0,60 19-16,-120-179 15,20 40 1,20 80 15,60 0-15,-20 59-1,-40-60 1,79 80 0,21 79-1,39-19 1,-40 19-1,0 40 17,40-39-17,-39 39 63,39-40-31,-40 0 0,0 40 78,0 0 47,1 0-78,59 0-32</inkml:trace>
  <inkml:trace contextRef="#ctx0" brushRef="#br0" timeOffset="83426.95">13593 23971 0,'-119'0'31,"119"40"-31,-79 19 0,79-39 15,-40 99 1,40 0 0,0-79-16,20 40 15,79-1 1,-20-20 0,20-19-1,-19-40 1,-40 0-1,-1 0 1,21-40 0,19-118-1,1-80 1,-80 99 0,-20 99-1,-40-20 1,1 60-1,-60 0 1,-1 60 0,81 59-1,-21-59 1</inkml:trace>
  <inkml:trace contextRef="#ctx0" brushRef="#br0" timeOffset="92668.25">17502 25817 0,'0'0'0,"-59"0"15,98 99 48,21 40-48,-1 20-15,1 19 16,-1-39-16,21 20 16,-1-119-1,1-40 1,-1-20 0,80-417-1,-100 139 1,1 160 15</inkml:trace>
  <inkml:trace contextRef="#ctx0" brushRef="#br0" timeOffset="93184.87">19129 25936 0,'-99'0'31,"59"0"-31,1 0 16,-120 119-1,40 59 1,79 1 0,40 0-1,0-80 1,60-59 15,99-40-15,19-20-1,-39-60 1,-60 41 0</inkml:trace>
  <inkml:trace contextRef="#ctx0" brushRef="#br0" timeOffset="93419.24">18732 26293 0,'0'0'0,"20"0"47,80 0-47,-21 0 16,179-40-1,-139 40-15</inkml:trace>
  <inkml:trace contextRef="#ctx0" brushRef="#br0" timeOffset="94203.15">20102 25618 0,'-40'20'16,"40"60"-1,-60 39 1,60 39-16,0 41 16,0 396-1,60-357 1,39-139 0,-59-99-16</inkml:trace>
  <inkml:trace contextRef="#ctx0" brushRef="#br0" timeOffset="95757.99">21094 25777 0,'0'0'0,"0"-20"16,-20 20-1,20-39 1,-40 39-1,1 0 1,-80 59 0,79 80-16,-20 159 15,-19 39 1,20-119 0,59-39-1,0-120 1,0-98 15</inkml:trace>
  <inkml:trace contextRef="#ctx0" brushRef="#br0" timeOffset="95987.38">20479 26432 0,'20'0'47,"19"0"-47,21 0 16,-1 0-16,100 0 16,-20 0-1,-20-80 1,-79 80-16</inkml:trace>
  <inkml:trace contextRef="#ctx0" brushRef="#br0" timeOffset="96187.84">21292 25975 0,'-20'60'16,"20"19"-16,-99 21 15,60 78 1,39-59 0,0-79-1,79-40 1,-39-40-16</inkml:trace>
  <inkml:trace contextRef="#ctx0" brushRef="#br0" timeOffset="96371.35">21411 26174 0,'0'0'0,"60"40"32,-60 19-32,99 20 15,60 41 1,-60-120 15,-19 0-15,-41 0-1,-39-40-15</inkml:trace>
  <inkml:trace contextRef="#ctx0" brushRef="#br0" timeOffset="96507.98">21848 26095 0,'0'0'0,"-60"79"16,-59 40-1,40 20 1,39-60-1,60-99 1</inkml:trace>
  <inkml:trace contextRef="#ctx0" brushRef="#br0" timeOffset="96687.5">22245 25797 0,'0'0'0,"40"178"31,-40-39-15,0 0 0,-20-20-1,-20 0 1</inkml:trace>
  <inkml:trace contextRef="#ctx0" brushRef="#br0" timeOffset="97100.4">22761 26392 0,'0'80'32,"0"-21"-17,0 20 1</inkml:trace>
  <inkml:trace contextRef="#ctx0" brushRef="#br0" timeOffset="97355.72">23594 25757 0,'0'199'15,"0"-60"-15,0 39 32,0-59-17,0-79 1,40-40-16</inkml:trace>
  <inkml:trace contextRef="#ctx0" brushRef="#br0" timeOffset="97522.27">23297 26194 0,'19'0'47,"41"0"-47,19 0 15,40 0-15,119 59 16,-99-59 0</inkml:trace>
  <inkml:trace contextRef="#ctx0" brushRef="#br0" timeOffset="98089.76">24190 25936 0,'0'178'15,"-40"-118"1,40-1-16,0-19 16,0 0-16,20-40 31,39 0-15,100-139-1,39 0 1,-79 99-1,100 40 1,-140 20 0,-39 60-1,-40 78 1,-20-59 0,-59-39 15,-40-120-16,-100-59 1,-78-19 0,257 78-1,0 20 17</inkml:trace>
  <inkml:trace contextRef="#ctx0" brushRef="#br0" timeOffset="98506.64">25301 25737 0,'178'20'31,"-138"-20"-31,20 99 16,-1 60 0,-59 40-1,0-61-15,-119 160 16,-40-60-1,40-178 1</inkml:trace>
  <inkml:trace contextRef="#ctx0" brushRef="#br0" timeOffset="100858.35">20340 25499 0,'0'0'0,"-20"0"94,-40 0-78,1 0-1,-1 0 1,21 0 0,39 20-16,-40-20 15,40 60 110,0-21-125,0 1 16,0 39-16,0-19 15,0 19-15,0 100 16,0 19 15,0-118-15,0-21 0,0 21-1,0-41 1,0 21-16,0 19 15,0-39 1,0 0 0,0 59 15,0-60 0,0-19 0,0 60-15,0-21 0,0-19-1,0 0 32,0-1 0,0 1 47,0-20-63,20-20 94,39 0-109,-19 0-1,0 0-15,-1 0 16,61 0 0,-21 0-1,-19 0 1,-21 0-1,-78 0 110</inkml:trace>
  <inkml:trace contextRef="#ctx0" brushRef="#br0" timeOffset="104394.9">27067 25658 0,'0'0'0,"0"79"32,20 60-17,79 159 1,-20 39 0,1-178-1,-21-80 1,-19-19-1,0-60 1,-40-99-16</inkml:trace>
  <inkml:trace contextRef="#ctx0" brushRef="#br0" timeOffset="104594.37">27900 26015 0,'-20'159'16,"-59"-60"0,39 0-16,-19 1 15,19 58 1,-39-78 0,39-41-16,40 21 15</inkml:trace>
  <inkml:trace contextRef="#ctx0" brushRef="#br0" timeOffset="104844.7">27345 26313 0,'0'-40'32,"20"40"-32,39 0 15,40-40-15,-19 40 16,59-39 0,-20 39-1,-80-60-15</inkml:trace>
  <inkml:trace contextRef="#ctx0" brushRef="#br0" timeOffset="105244.63">28218 25856 0,'0'60'32,"59"-1"-32,-59 41 0,139 158 15,-59-100 1,19-39 0,-40-39-1,-19-80 16</inkml:trace>
  <inkml:trace contextRef="#ctx0" brushRef="#br0" timeOffset="105429.14">28734 26134 0,'0'0'0,"-119"80"31,39-1-31,-78 60 16,-1 20 0,119-80-1,40-39 1</inkml:trace>
  <inkml:trace contextRef="#ctx0" brushRef="#br0" timeOffset="105657.52">29309 26849 0</inkml:trace>
  <inkml:trace contextRef="#ctx0" brushRef="#br0" timeOffset="106913.17">28039 25718 0,'0'19'62,"0"21"-46,0 0-16,0-20 16,-39 39-16,39 1 15,-139 158 1,59-79-1,41-40 1,39-59 0,0 19-16</inkml:trace>
  <inkml:trace contextRef="#ctx0" brushRef="#br0" timeOffset="107822.74">27305 26233 0,'20'0'109,"20"0"-109,-40 40 16,39-40-1,1 0 1,0 0 0,-1 0-1,1 0 1,-20 0 0,19 0-1,1 0 16,0 0-15,0 0 15,-1 0 16,1 0-31,-40-20-1,40 20 1,-1 0 15,-39 20 16</inkml:trace>
  <inkml:trace contextRef="#ctx0" brushRef="#br0" timeOffset="109778.51">16986 27682 0,'60'0'32,"-21"0"-32,21 0 0,39 0 15,-19 0 1,98 0-1,179 0 1,20 0 0,20 60-1,-20-1 1,0 1 0,-218-60-16,178 59 15,21-59 1,58 60-1,-98-1 1,178-59 15,-179 0-15,1 0 0,59 0-1,218 0 1,-198 0-1,-40 0 1,-39 0 0,59 0-1,178 0 1,-138-39 0,-99 39-1,-1 0 1,219 0-1,-179 0 1,-39 0 15,-41 0-15,-19 0 0,40 39-1,-119-39 1,19 0-1,-19 0 1,99 0 0,-100 0-1,-19 0 1,-40 0 0,-20-39-1,20 39 1,-79 0-1,19 0 1,-19 0 15,-40-40 94</inkml:trace>
  <inkml:trace contextRef="#ctx0" brushRef="#br0" timeOffset="114601.61">21451 24328 0,'0'0'0,"20"0"78,39 0-63,-19 0 1,0 0-16,19 0 16,60-19-1,60 19 1,79 0-1,-79 0 1,-100 0-16,100 0 16,-1 0-1,1 0 1,79 0 0,-100 0-1,21 0 1,59 0 15,-20 0-15,-98 0-16,98 0 15,-79 0 1,0 0 0,-20 19-1,119-19 1,-60 0-1,1 0 1,0 0 0,158 0-1,-99 0 1,-59 0 0,-21 0-1,1 0 1,20 0 15,-40 0-15,-20 0-1,-40 0 1,0 0 0,-39 0-1,-40-39 110,0-1-125,0-19 0,0-1 16,0 0-16,40-78 31,-40 18-15,40 1-1,-40-39 1,0 39 0,0 39-1,0-59 1,0-19-1,-20 78 1,20 41 0,0-21-1,0 20 1,0 1 0,0-1-1,-40 0 16,40-39-15,0-1 0,0 21-1,0 19 1,-40 40 46,1-39 1,-1 39-47,-59-40-1,59 40 1,-19 0-16,-1 0 15,-158 0 1,19-60 0,-138 60-1,19 0 1,-98-39 0,217-21-1,21 20 1,-41-19-1,140 59-15,-100-40 16,21 40 0,-21 0-1,0 0 1,-59 0 0,-79 20 15,138-20-16,1 0 1,19 60 0,-79-60-1,158 0 1,1 0 0,-20 39-1,-80-39 1,80 0-1,-20 0 1,79 0 0,-39 0-1,39 0 1,20 0 46,-59 0-46,39 0 0,20 0-1,-59 40 1,39-40 0,-19 0-1,19 40 1,0-40-1,1 0 1,39 39 31,0 21-31,0 39-1,0-59 1,0 19-1,0 21-15,-40 138 16,-39 159 0,79-20-1,0-178 1,0 59 0,0-99-1,39-60 1,-39-19-1,0-21 1</inkml:trace>
  <inkml:trace contextRef="#ctx0" brushRef="#br0" timeOffset="115370.56">19209 23435 0,'0'0'0,"0"80"31,0-1-31,59 60 16,41 198-1,-1-138 1,0-159-1,-20-40 1,40-119 0,60-199-1,-80 60 1,-99 159 0,80 39-1,-80 21 1,39 39-1</inkml:trace>
  <inkml:trace contextRef="#ctx0" brushRef="#br0" timeOffset="115821.35">20578 23654 0,'0'-40'31,"40"40"-31,39 0 16,0 0-1,1 0 1,-41 79 0</inkml:trace>
  <inkml:trace contextRef="#ctx0" brushRef="#br0" timeOffset="116004.86">20598 23872 0,'20'0'47,"39"0"-47,1 0 16,-1 0-16,80 40 15,-20-40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25:51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22622 14982 0,'40'0'47,"19"0"-31,-59 79-1,0 1-15</inkml:trace>
  <inkml:trace contextRef="#ctx0" brushRef="#br0" timeOffset="292.2">22681 15677 0,'0'0'15,"0"59"1,60 20-16,-60-19 15,0 19-15,40 120 16,-40-100 0,39-20-1,80-19 17,0-60-17,-19 59-15,177-59 16,21-39-1,-99-1 1,-100 40 0,-99-79-1</inkml:trace>
  <inkml:trace contextRef="#ctx0" brushRef="#br0" timeOffset="508.63">23197 15300 0,'0'0'15,"20"0"1,20 0 0,0 0-1,79 0 1,0-60-1,-119 20-15,59-19 0</inkml:trace>
  <inkml:trace contextRef="#ctx0" brushRef="#br0" timeOffset="709.1">23515 14982 0,'0'0'0,"-99"79"16,-120 338 0,180-199-1,39-178 1,20 0-1,79-40 1,20 0 0,-80 0-16,21 0 31,-60 59-15</inkml:trace>
  <inkml:trace contextRef="#ctx0" brushRef="#br0" timeOffset="858.7">23118 15994 0,'40'40'32,"39"-40"-17,0 0 1,21-20-16,39-40 16,-100-19-1,1 0-15</inkml:trace>
  <inkml:trace contextRef="#ctx0" brushRef="#br0" timeOffset="992.33">23435 15657 0,'0'0'0,"-39"238"15,-21 99 17,60-218-32,0-20 15,20-99 1,79-79-1</inkml:trace>
  <inkml:trace contextRef="#ctx0" brushRef="#br0" timeOffset="1309.49">24567 14724 0,'0'0'0,"0"60"31,0 59-31,-100 238 16,41-99-1,59-159 1,0-20 0,119 100 15,-40-60-15,-39-40-1,-40-39 1,0-80 15,0 1-15,0-120-1,0-119 1</inkml:trace>
  <inkml:trace contextRef="#ctx0" brushRef="#br0" timeOffset="2026.57">24705 15319 0,'40'-79'0,"20"-20"15,-160 277-15,279-436 16,-100 258-1,-59-39 1,-20 19 0,40-20-1,-40-39 17,0 39-17,0 60 1,0 20-1,0 99 1,-20-20 0,-39 0-1,59-80 1,0-19 0,39-20-1,21 0 1,-21 0-1,-58 0 17,-21 80-17,40-41 1,20-39 0,39 0-1,-19 0 1,-80 100 15,40-81-15,-39 41-1,58-60 1,-19-20 0,40 20-1,-40 20 1,-59 59-1,-21 1 1,1-41 0,99-39 31,59-20-32,-19 20 1,39-99-1,-40 60 1,-19-1-16</inkml:trace>
  <inkml:trace contextRef="#ctx0" brushRef="#br0" timeOffset="2144.25">25261 15558 0,'0'19'15,"-79"140"1,-1-20-1,21-79 1</inkml:trace>
  <inkml:trace contextRef="#ctx0" brushRef="#br0" timeOffset="2292.86">25321 15796 0,'39'59'16,"41"-59"-1,-41 40 1,21-40 0</inkml:trace>
  <inkml:trace contextRef="#ctx0" brushRef="#br0" timeOffset="2962.07">26035 15101 0,'40'0'15,"59"0"1,0-40-16,0 40 15,-19 0 1,-80 40 0,0 0-1,-40 59 1,0-20 0,40 80-1,-39 99 1,39-20-1,0-198 1,19-40 0,-78 0 15,19-20-31,-79-59 16,0 19-1,79 1 1,40 19-1,20 0 1,80 1 15,78-21-15,120 20 0,138-138-1</inkml:trace>
  <inkml:trace contextRef="#ctx0" brushRef="#br0" timeOffset="3361.01">27404 14903 0,'0'0'0,"0"139"16,0-100-1,20-39 17,20 0-17,198-99 1,-99 59-16,79-19 16,-178 59-1,-1 59 1,-58 21-1,-41-1-15,-59-39 16,-20-1 0,99-39-1,100 0 17,-40 0-32,19 0 15,1 0 1</inkml:trace>
  <inkml:trace contextRef="#ctx0" brushRef="#br0" timeOffset="3695.11">27484 15577 0,'-40'40'31,"60"-40"-15,79-20-1,139-79 1,20 39 0,-59 1-1,-140 59-15,-59 20 63,-59 39-63,-21 21 15,21-80 1,-120 39 0,20-39-1,159-79 1,0 0-16</inkml:trace>
  <inkml:trace contextRef="#ctx0" brushRef="#br0" timeOffset="3878.62">28119 14168 0,'0'0'0,"0"40"0,0 397 15,0 178 1,-40 139 0,-20-139-1,60-416-15,-59-21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16:47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7799 14526 0,'0'99'31,"0"-40"-31,0-19 15,39 0 17,21-40-17,-60 39 1,0 1 0,40-40-1,19 0 1,20-40-1,40-98 1,-19 38 0,-61 21-1,21 0 1,-20 39 0,-60 60 15,20 59-16,-40 0-15,40 140 32,-99 158-17,59-119 1,40-40 0,-59-119-1,-1-39 1,1-60-1,19 0-15,-59 0 16,-40 0 0,79-60-1,60-59 1,20 60 0</inkml:trace>
  <inkml:trace contextRef="#ctx0" brushRef="#br0" timeOffset="367.52">9108 14843 0,'-79'139'32,"79"-79"-32,-79-1 15,79-19 1,0-1 0</inkml:trace>
  <inkml:trace contextRef="#ctx0" brushRef="#br0" timeOffset="599.9">9188 14922 0,'0'0'0,"218"199"31,-139-100-31,60 40 16,-40-99-16,80 19 15,-40-59 1,-99 0 15,-1-178-15,-78-199-1,-41 238-15</inkml:trace>
  <inkml:trace contextRef="#ctx0" brushRef="#br0" timeOffset="688.66">9664 14585 0</inkml:trace>
  <inkml:trace contextRef="#ctx0" brushRef="#br0" timeOffset="934.01">9902 14466 0,'-79'159'15,"19"-100"-15,1 41 16,-21-1 0,-217 357-1,39-158 1,218-239-1</inkml:trace>
  <inkml:trace contextRef="#ctx0" brushRef="#br0" timeOffset="1101.07">10220 14526 0,'79'79'15,"-39"-39"-15,-40-1 16,39 1 0,-39 39-1,0-59-15</inkml:trace>
  <inkml:trace contextRef="#ctx0" brushRef="#br0" timeOffset="1534.42">10755 14506 0,'0'20'15,"0"19"-15,0 21 16,-20-1-16</inkml:trace>
  <inkml:trace contextRef="#ctx0" brushRef="#br0" timeOffset="1852.09">10755 14863 0,'0'119'31,"0"-59"-31,0 39 15,0 99 1,80 21 0,19-180-1,60 41 1,19-80 0,120-60-1,-179 60-15,79-99 31,-158 99-15,0 0 0,-40 20-1,-40-20-15</inkml:trace>
  <inkml:trace contextRef="#ctx0" brushRef="#br0" timeOffset="2402.13">11450 14069 0,'-20'20'16,"-59"40"-16,39 39 15,-20 60 1,21-120 0,78 1-1,180-40 1,-61-20-1,-118 20 1,0 20 0,-40 20-16,-119 39 15,-60 20 1,1 0 0,118-59 15,20-40-16,60 0 1,139 0 0,59-59-1,60-21 1,-218 41 0,-60-21 15</inkml:trace>
  <inkml:trace contextRef="#ctx0" brushRef="#br0" timeOffset="2802.06">11569 14188 0,'0'40'31,"0"39"-16,-40 21-15,40-21 16,-59-20 0,59 21-1,0-40 1,0-1 31,0 21-32,0-21 1,-40 1-16,0 79 16,-39 0-1,39 0 1,40-79-16,0-100 47,0 1-32,0-1-15</inkml:trace>
  <inkml:trace contextRef="#ctx0" brushRef="#br0" timeOffset="3036.43">11470 14863 0,'0'0'0,"0"79"31,0 60-15,0 20-1,79-60 1,20-39 0,-59-60-16,99-60 15,59-99 1,-79 60 0,-119 60 15,0-1-31</inkml:trace>
  <inkml:trace contextRef="#ctx0" brushRef="#br0" timeOffset="5535.32">19010 20657 0,'40'-19'15,"39"-41"1,1 60 0,-41-40-16,21 40 15,39 0-15,100 0 16,59 0 15,0-39-15,-20 39-1,139 0 1,-159 19 0,-39-19-1,178 0 1,-139 0 0,-39 0-1,-40 0 1,-20 0-1,-80 0 48,-19 0-47,-20 40-16,80-40 15,-100 0 1</inkml:trace>
  <inkml:trace contextRef="#ctx0" brushRef="#br0" timeOffset="6839.38">18355 21550 0,'0'100'0,"0"-21"15,0 40 1,40-20-1,79-99 1,-20-59 0,1-80-1,-61 119 1,-39-20 0,0 60-1,-39 59 1,39 60-1,0 0 1,-40 60 0,40-160-1,-40 1 17,-19-40-17,-60 0 1,39 0-16,41-20 15,-1 20 1,40-59 0,20 59-16</inkml:trace>
  <inkml:trace contextRef="#ctx0" brushRef="#br0" timeOffset="7184.46">19090 21808 0,'0'40'31,"-40"0"-15,40-1-1,-40-39-15</inkml:trace>
  <inkml:trace contextRef="#ctx0" brushRef="#br0" timeOffset="7439.77">19149 21729 0,'99'179'32,"-59"-140"-32,20 21 0,-1-21 15,100 1 1,0-40 0,-120-40-1,1-59 1,-40 20-1,0 59-15</inkml:trace>
  <inkml:trace contextRef="#ctx0" brushRef="#br0" timeOffset="7939.95">19745 21610 0,'0'40'0,"-20"-1"16,-60 21-1,41-21-15,-1 41 16,-99 59 0,99-80-16,-59 21 15,59-80 1,40 39-1,0-59 1</inkml:trace>
  <inkml:trace contextRef="#ctx0" brushRef="#br0" timeOffset="8092.54">19943 21570 0,'0'0'0,"40"0"15,-1 40 17,-39 0-32,60-1 15</inkml:trace>
  <inkml:trace contextRef="#ctx0" brushRef="#br0" timeOffset="8573.27">19407 21530 0,'20'0'31</inkml:trace>
  <inkml:trace contextRef="#ctx0" brushRef="#br0" timeOffset="8890.42">20260 21451 0,'40'20'31,"-40"39"-15,0-19-16</inkml:trace>
  <inkml:trace contextRef="#ctx0" brushRef="#br0" timeOffset="9157.7">20340 21808 0,'-20'100'15,"20"-41"1,0 80 0,0-60-1,79 1 1,1-21-1,59-19 1,19 19 0,-39-59-16,100 0 15,-160 0 1,-19 0 0,-60-59 15</inkml:trace>
  <inkml:trace contextRef="#ctx0" brushRef="#br0" timeOffset="9657.36">20895 21411 0,'0'0'0,"-19"0"0,-41 0 16,20 0 0,-79 119-1,100-79 1,19 59 0,79-99-1,119 0 1,-39 0 15,-119 0-15,-40 40-1,-99 39 1,-140 60 0,21-79-1,178-60 1,120 0 15,-1 0-31,40 0 16,100 0-1,-160-20-15,-19 20 16,-40-40 15</inkml:trace>
  <inkml:trace contextRef="#ctx0" brushRef="#br0" timeOffset="9992.49">21015 21610 0,'0'20'0,"-60"19"16,60 41-16,-40-21 15,40 41 1,-39-21 0,-21-20 46,1 21-46,19-41-16,0 1 15,40 0-15,-39-40 32,78-20-1,21-59-15</inkml:trace>
  <inkml:trace contextRef="#ctx0" brushRef="#br0" timeOffset="10175">20816 22106 0,'0'20'31,"40"79"-15,-1-20-1,41-39 1,79-60 0,-120-19-1,1-1 1</inkml:trace>
  <inkml:trace contextRef="#ctx0" brushRef="#br0" timeOffset="11509.96">14327 20856 0,'0'0'0,"0"297"32,0-237-32,40-20 15,19-1 1,120-118 0,0-119-1,-41 39 1,-138 119-1,0 60 1,-39 119 0,-21 79-1,-39 40 1,59-40 0,40-79 15,-39-79-31,-41-20 31,-19-40-15,-20 0-1,20 0 1,99-40 0,0 0-16</inkml:trace>
  <inkml:trace contextRef="#ctx0" brushRef="#br0" timeOffset="12093.42">15716 20915 0,'0'0'0,"20"0"47,40-20-31,-1 20-16,80 0 15,-20 0 1,-79 0-1,-40 20 17,-20 20-17,-20 0 1,-178 178 0,0 0-1,99-79 1,119-159 31,79-39-47,40-1 15</inkml:trace>
  <inkml:trace contextRef="#ctx0" brushRef="#br0" timeOffset="12211.1">15875 21530 0,'0'159'15,"0"-318"-15,0 437 31,-20-238-15,40-100 0,-20 1-16</inkml:trace>
  <inkml:trace contextRef="#ctx0" brushRef="#br0" timeOffset="12293.88">16054 21590 0,'0'79'31,"0"-39"-15</inkml:trace>
  <inkml:trace contextRef="#ctx0" brushRef="#br0" timeOffset="12525.26">16550 21054 0,'0'40'15</inkml:trace>
  <inkml:trace contextRef="#ctx0" brushRef="#br0" timeOffset="12840.92">16550 21352 0,'0'0'0,"0"139"31,0-80-31,0 41 15,-60 58 1,60-39 0,20-79-1,79 39 1,80-39 0,59-40-1,20 0 1,-80 0-1,-138-20-15,-60-19 47</inkml:trace>
  <inkml:trace contextRef="#ctx0" brushRef="#br0" timeOffset="13211.95">17145 20876 0,'0'0'0,"-79"19"15,39 21 1,0 0-16,1 0 16,39-1-1,138 1 1,41-40 0,-80-20 15,-99 40 0,-119 79-15,20-59-16</inkml:trace>
  <inkml:trace contextRef="#ctx0" brushRef="#br0" timeOffset="13378.52">16887 21392 0,'-40'39'16,"60"-39"15,139 0-16,59-39 1,-79 39 0,-99 0-16,-1 0 15</inkml:trace>
  <inkml:trace contextRef="#ctx0" brushRef="#br0" timeOffset="13795.91">17284 20836 0,'0'0'0,"-40"59"16,40-19-16,0 0 15,0 39 1,-39 20-1,39-59 1,0 0 15,-60-1-15,60 1-16,-60 40 16,21-41 15,39 1 0,0 0-15,-40 39-1,0 0 1,1-39 0,39-60 15,39-59-16</inkml:trace>
  <inkml:trace contextRef="#ctx0" brushRef="#br0" timeOffset="14012.33">17165 21451 0,'0'40'31,"0"-1"-15,0 41-1,79-1 1,40-39 0,40-40-1,-119-20 1,-40-59 0,0 39-16</inkml:trace>
  <inkml:trace contextRef="#ctx0" brushRef="#br0" timeOffset="22803.53">9545 14526 0,'20'0'234,"0"0"-234,-1 0 0,-19 19 16,20-19-1,0 40 1,-20-20 0,20-20 15,0 0 47,0 0-78,-20 20 0,19-20 16</inkml:trace>
  <inkml:trace contextRef="#ctx0" brushRef="#br0" timeOffset="37281.78">12799 15617 0,'0'20'62,"0"0"-30,0 0-32,0-1 0,0 41 15,-20 39 1,20-79-16,-39 139 15,-1 39 1,20-178-16,-59 198 16,79-198-16,-60 179 15,-59-41 1,-20 1 0,20-20-1,40-20 1,59-79-1,0-20 17,20-1 77,0 1-109,0 0 16,0 0-16,0 20 15,20-40 32,0 0-47,0-40 16</inkml:trace>
  <inkml:trace contextRef="#ctx0" brushRef="#br0" timeOffset="38352.43">12879 15577 0,'19'0'31,"1"-19"-31,0 19 0,20-20 15,-20 20-15,377-20 16,376 20 0,458 0-1,98 20 1,-118 59 0,-259 0-1,-138 1 1,-80 19-1,-674-99-15,694 99 32,-715-99-32,696 80 15,58 39 1,-753-100-16,853 61 16,-278-21-1,-158-19 1,-219-40-1,-60 0 1,1 0 0,-20 0-1,-140 0-15,120 20 16,-20-20 0,-99 0-16,119 0 15,40 0 1,39 0-1,0 0 17,-19-60-17,-21 21 1,-59 19 0,0 20-1,40 0 1,40 0-1,-41 0 1,-118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27:22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25698 19229 0,'0'0'0,"-20"0"16,-20-20 0,-39 20-16,39 59 62,40 1-46,-40 39-16,40 20 15,0 159 1,0 39 0,0-19-1,0-119 1,0-140 0,0 1-1,-39-40 1,-21 0-1</inkml:trace>
  <inkml:trace contextRef="#ctx0" brushRef="#br0" timeOffset="248.33">25122 20102 0,'20'0'31,"59"0"-31,-19 0 16,19-40-16,1 40 16,118-60-1,139 21 1,-198-21-1</inkml:trace>
  <inkml:trace contextRef="#ctx0" brushRef="#br0" timeOffset="982.37">26511 19387 0,'0'0'15,"-20"0"17,-19 0-1,-1 0-15,0 0 15,1 0 0,39 40-15,0 20-1,0-21 1,0 80 0,0-39-16,0 98 15,19 1 1,-19-80-1,0-59 1,40-40 31,0 0-31,0 0-1,-1-20-15,41-20 16</inkml:trace>
  <inkml:trace contextRef="#ctx0" brushRef="#br0" timeOffset="1200.78">27027 19606 0,'0'198'32,"0"-99"-32,0-39 0,0-1 15,0 21 1,40-160 0</inkml:trace>
  <inkml:trace contextRef="#ctx0" brushRef="#br0" timeOffset="1333.43">27146 19030 0,'40'0'47,"-40"60"-47,0-21 15</inkml:trace>
  <inkml:trace contextRef="#ctx0" brushRef="#br0" timeOffset="2050.51">27702 19248 0,'99'0'31,"-59"0"-31,19 0 16,-19 0-1,0 20 1,-40 40 0,39 99-1,-39 376 1,-19-217 0,19-199-1,-40-119 32,0 0-31,-59 0-1,59 0-15</inkml:trace>
  <inkml:trace contextRef="#ctx0" brushRef="#br0" timeOffset="2686.81">29190 19368 0,'0'0'0,"-40"0"16,1-40-16,-41 40 15,41 0 1,-21 20 0,60 59-16,-40-59 15,40 20 16,0-1-15,60 160 0,-60 19-1,0 20 1,0-139 0,40-99 15,19 0 0,-19 0-31,0 0 16,118-198-1,-78 99-15</inkml:trace>
  <inkml:trace contextRef="#ctx0" brushRef="#br0" timeOffset="2918.19">29706 19566 0,'0'59'16,"0"100"0,0 40-1,-40 39 1,40-99 0,0-20-1,-39-60 1,-60 1-1,-21-1 1,-18-59 0,98-119-1</inkml:trace>
  <inkml:trace contextRef="#ctx0" brushRef="#br0" timeOffset="3073.78">29905 18891 0,'0'0'16,"0"20"15,39 20-15</inkml:trace>
  <inkml:trace contextRef="#ctx0" brushRef="#br0" timeOffset="3618.32">30262 19129 0,'99'0'31,"-59"0"-31,-1 0 0,1 0 16,39 0 0,-39 20-1,0 60 1,-40 19 0,0 79-1,0 61 1,-40 38 15,40-237-15,-59-40 31,19 40-47,-20-40 15,-39 0 1,59-20-1</inkml:trace>
  <inkml:trace contextRef="#ctx0" brushRef="#br0" timeOffset="4235.67">32345 19010 0,'0'0'0,"-99"0"16,-20 0 0,-20 0-1,99 0 16,21 0-15,19 20 0,0 0-1,19 59 1,21 1 0,-40 39-1,40 159 1,-40-100-1,0-79 1,79-99 47,-59 0-63,40-39 15,-1-41-15,20-19 16</inkml:trace>
  <inkml:trace contextRef="#ctx0" brushRef="#br0" timeOffset="4719.38">32762 18812 0,'40'0'31,"-40"40"-31,0 79 0,-40 218 16,-20 60-1,60-199 1,-39-158 0,39-80 15,0 1-16,59-61 1,1 41 0,-1 59-16,-59-60 15,60 60-15,-60-39 16,-20 78 15,-20 41-15,40-1-1,0-19 1,0-21 0,40-39-1,0 0 1,-40 40-16,39-40 16,1 40-1</inkml:trace>
  <inkml:trace contextRef="#ctx0" brushRef="#br0" timeOffset="5269.91">33417 19090 0,'59'0'47,"1"0"-32,19-40 1,-39 40-16,0 0 16,19 0-1,-59 40 1,0 178-1,0 139 1,0-158-16,-39 98 16,-1-158-1,0-99 17,-59-40-1,-20 40-16,0-40 1,59 0-16</inkml:trace>
  <inkml:trace contextRef="#ctx0" brushRef="#br0" timeOffset="6587.39">27484 17542 0,'-100'79'31,"61"20"-31,-61 80 0,-19 0 16,0 59 0,40-199-1,79 1 1,0-60 0,60-238-1</inkml:trace>
  <inkml:trace contextRef="#ctx0" brushRef="#br0" timeOffset="6741.96">27245 17582 0,'40'0'0,"-80"0"0,160 59 16,-21 100-1,0 39 1,-40 1 15,-19-199-15,-99-80-1</inkml:trace>
  <inkml:trace contextRef="#ctx0" brushRef="#br0" timeOffset="6904.54">27126 17959 0,'0'19'31,"60"-19"-31,39 0 16,20 0-1,60 0 1,-120-39 0</inkml:trace>
  <inkml:trace contextRef="#ctx0" brushRef="#br0" timeOffset="9072.74">29389 17244 0,'0'60'31,"0"39"-15,0 20-16,0 40 0,0-40 15,0 40 1,0-120 0,59-98 30,-19 19-30,0 0-16,39 1 16,20 39-1,-59 0 1,-1 0 0,1 0-1,-60 0 16,-59-40-15,39 40 78,40-40-79,-39 40 17,39-39 218,0-1-235,0 0 1,-40 40 0,40-39-16,-60 39 15,21-40-15,-1 40 16,-39-40-1,39 40 1,60 0 31,39 0-31,-59 20-1,60-20-15,-20 0 16,-1 0-16,41-20 15,-41-20 1,21-39 15,-1-60-15,-59 60 0,-20 19-1,-19 60 1,-1-39-1,-19-1 1,-21 40-16,41 0 16,19 0-1,59 0 17</inkml:trace>
  <inkml:trace contextRef="#ctx0" brushRef="#br0" timeOffset="12959.34">32841 16966 0,'0'0'0,"0"100"46,0-21-30,0 80-16,-79 19 16,79-19-16,-79 40 15,79-160 1,-40 1 0,40-60 30,0-39-30,0 19 0,0 0-1,40-59 1,-1 20 0,80-1-1,-39 40 1,-41 40-1,1 0-15,0 0 32,-40 40-1,0 0-31,0 39 16,-60-19-1,21-1 1,-1-59 15,0 0 16,60 0 47,-20 20-94,40-20 15,-40 40 1,39-40-16,-39 79 16,20-79-16,20 40 15,-40-20 16,40-20-31,-40 39 16</inkml:trace>
  <inkml:trace contextRef="#ctx0" brushRef="#br0" timeOffset="14631.88">31234 16907 0,'-20'0'47,"-39"0"-31,19 0-16,-20 59 15,1-59-15,-40 60 16,-80 19-1,20-19 1,100-1-16,19-59 16,40 40 77</inkml:trace>
  <inkml:trace contextRef="#ctx0" brushRef="#br0" timeOffset="14977.95">30639 16966 0,'-20'20'31,"20"20"-31,-60 19 16,1 1 15,19-20-16,80-1 32,59 21-31,-59-60-16,-1 0 16,81 40-1,-120-1-15</inkml:trace>
  <inkml:trace contextRef="#ctx0" brushRef="#br0" timeOffset="21633.16">26015 22523 0,'0'0'0,"0"-60"15,0 20 1,-20 40-16,20-39 16,-39 39 187,39-40-188,-40 40 235,0 0-234,1 40 0,39 19-1,0 60-15,0 60 16,0 19-16,0 199 31,0-238-31,39 0 16,-39-100-1,-20-59 32,-59-20-31,20-19-1,59 19-15</inkml:trace>
  <inkml:trace contextRef="#ctx0" brushRef="#br0" timeOffset="21833.62">25579 23277 0,'0'0'15,"0"-60"-15,0-19 16,19 39-1,81 0 17,-21 40-17,40 0 1,-40 0-16,41-39 16,-81-1-16</inkml:trace>
  <inkml:trace contextRef="#ctx0" brushRef="#br0" timeOffset="22067">26372 22523 0,'0'19'31,"0"61"-31,-20-1 16,20 60-16,-79 0 15,79 20-15,0 59 32,20-139-17,20-39 1,-40 0-16</inkml:trace>
  <inkml:trace contextRef="#ctx0" brushRef="#br0" timeOffset="22867.86">26868 22840 0,'-39'0'0,"39"40"16,0 59-1,0 20 1,0 0 0,0-99-1,0-79 1,0-21-16</inkml:trace>
  <inkml:trace contextRef="#ctx0" brushRef="#br0" timeOffset="23001.5">26948 22542 0,'59'0'47,"-19"20"-47,0 20 15,-40 0-15</inkml:trace>
  <inkml:trace contextRef="#ctx0" brushRef="#br0" timeOffset="23217.92">27365 22721 0,'0'119'16,"0"-39"-16,0-21 15,0 1-15,0 39 16,0-59 0</inkml:trace>
  <inkml:trace contextRef="#ctx0" brushRef="#br0" timeOffset="23401.43">27285 22959 0,'-40'0'16,"60"0"15,20 0-15,20 0-16,59 0 15,-40 0 1,-39 0 0</inkml:trace>
  <inkml:trace contextRef="#ctx0" brushRef="#br0" timeOffset="23585.94">27801 22840 0</inkml:trace>
  <inkml:trace contextRef="#ctx0" brushRef="#br0" timeOffset="23751.5">28158 22900 0</inkml:trace>
  <inkml:trace contextRef="#ctx0" brushRef="#br0" timeOffset="24441.65">28496 22404 0,'19'0'15,"41"0"1,39 0-1,-59 39 1,0-39 0,-1 0-1,-39 99 1,0 80 0,0 297-1,0-198 1,0-179-1,-79-99 48,39 0-63,-19 0 16</inkml:trace>
  <inkml:trace contextRef="#ctx0" brushRef="#br0" timeOffset="25086.93">29508 22542 0,'0'0'0,"0"-39"32,0-1-32,-20 40 31,-60 0-16,21 0 1,19 20 0,40 20-1,0-1 1,0 1-16,0 59 16,0 120 15,0 58-16,0-118-15,40 40 16,-40-160 0,59-78 31,41-100-32</inkml:trace>
  <inkml:trace contextRef="#ctx0" brushRef="#br0" timeOffset="25336.26">29865 22900 0,'40'20'16,"-40"39"-16,0 40 15,0 20-15,0 0 16,-40 219-1,40-120 1,-40-178 0,40-1-1,-40-39-15,-39 0 16,0-39 0,19-160-1</inkml:trace>
  <inkml:trace contextRef="#ctx0" brushRef="#br0" timeOffset="25461.92">29984 22483 0,'0'0'0,"0"79"32,0-39-17</inkml:trace>
  <inkml:trace contextRef="#ctx0" brushRef="#br0" timeOffset="25685.33">30301 23058 0,'20'0'47,"20"0"-47</inkml:trace>
  <inkml:trace contextRef="#ctx0" brushRef="#br0" timeOffset="25851.88">30738 22939 0,'0'-39'47,"40"39"-31</inkml:trace>
  <inkml:trace contextRef="#ctx0" brushRef="#br0" timeOffset="26286.72">30222 23019 0,'60'0'32,"-1"0"-32,1 0 15,138-60 1,20-39-1,-99 59 1,-79 40 0</inkml:trace>
  <inkml:trace contextRef="#ctx0" brushRef="#br0" timeOffset="26471.23">30778 22602 0,'0'40'16,"0"-1"0,0 21-16,0 39 0,0-19 15,0 19 1,-40 79 0,40-78-1</inkml:trace>
  <inkml:trace contextRef="#ctx0" brushRef="#br0" timeOffset="26765.44">31274 22820 0,'39'20'31</inkml:trace>
  <inkml:trace contextRef="#ctx0" brushRef="#br0" timeOffset="26915.04">31611 22840 0,'0'40'62</inkml:trace>
  <inkml:trace contextRef="#ctx0" brushRef="#br0" timeOffset="27388.77">31988 22483 0,'40'0'15,"0"-40"17,39 1-17,-39 39 1,-1 0-1,1 0 1,-20 0 15,-20 19-15,0 41 0,0-1-1,0 1 1,0 218-1,0-100 1,0-39 0,0-20-1,-20-79 1,-20-40 0,1 0-1,19 0 1,-79 40-1,79-40-15</inkml:trace>
  <inkml:trace contextRef="#ctx0" brushRef="#br0" timeOffset="28105.86">33972 22404 0,'0'0'16,"-79"-40"-16,20 40 15,19-40 1,0 40-16,1 0 16,-1 0 15,40 20 31,0 40-62,40 39 16,-40 20-16,0 40 16,0 39-1,-40 139 1,40-257-16,0 59 15,0-100 1,0 1 0,0-60 31,99-39-47,40-41 15,-60 21-15</inkml:trace>
  <inkml:trace contextRef="#ctx0" brushRef="#br0" timeOffset="28538.7">34508 22384 0,'0'198'31,"-39"-39"-31,-21 20 15,-59 158 1,79-139 0,1-158-16,39-80 47,19-19-47,21-21 15,40 1 1,-80 39-1,-20 40 32,20 20-31,-40 60 0,40-21-1,20-19 1,59-40-1,40 39 1,-39 21 0</inkml:trace>
  <inkml:trace contextRef="#ctx0" brushRef="#br0" timeOffset="28756.12">34965 22662 0,'0'79'16,"0"-20"-16,0 1 16,0 0-1,0 19-15,0 40 16,0-59-1,0 19 1</inkml:trace>
  <inkml:trace contextRef="#ctx0" brushRef="#br0" timeOffset="28956.58">34766 22999 0,'20'0'31,"20"0"-31,39-40 16,-19 40-16,-1 0 15,1 0 1,19 0 0,-39-59-16</inkml:trace>
  <inkml:trace contextRef="#ctx0" brushRef="#br0" timeOffset="29123.14">35441 22642 0,'0'0'0,"0"59"0,0 40 16,-40 80 0,-19-20-1,59-119 1,59-40-1</inkml:trace>
  <inkml:trace contextRef="#ctx0" brushRef="#br0" timeOffset="29690.62">35699 22463 0,'0'0'15,"40"0"1,19 99 0,-59-59-1,40-40 142,-40 40-142,0 19 1,0-19-1,0 59 1,0 60 0,-40-40-16,-19 139 15,59-40 1,-40-178 0,40 0-1,-40-40 32,40-20-31,-59 20-16,-41 0 31,-78 0-31</inkml:trace>
  <inkml:trace contextRef="#ctx0" brushRef="#br0" timeOffset="32802.3">34330 23237 0,'0'-20'156,"20"20"-140,-20-20-16,19 20 0,1 0 0,40-39 16,-21 19-1,-19 20 16,0 0 32,0 0-47,0 0-16,0 0 15,0 0 1,-1 0 31,-38 0 125,19 20-172,-20-20 0,0 20 0,-40 19 15,-39 1 1,99-20-16,-79 0 15,59-1 1,0-19 109</inkml:trace>
  <inkml:trace contextRef="#ctx0" brushRef="#br0" timeOffset="33592.18">34369 23237 0,'-19'79'15,"-1"-59"1,0 0-16,20 20 16,0 19-1,-20-59-15,0 20 16,20 0 15,0 0 16,-20 0-31,0 0-1,20-1 1,-19 1 0,-1-20-16,20 40 15,0-20 1,0 0-1,-20-20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28:08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15756 3274 0,'0'20'47,"0"40"-32,20-60 1,-20 59 0,39 20-1,-39 41 1,0-41 0,0-39-1,40-1 1,0-39 93,39 0-93,-39 0-16,-20 0 15,59 0-15,-19 0 16,118 0 0,1-39-1,59 39 1,337 39 0,-138-39-1,0 0 1,-41 0-1,61 0 1,98 0 0,-316 0-16,316 0 15,-79 0 1,1-99 0,98 40 15,-416 19-16,-119 40 1,-1 0 0,-39-99 109,0 39-125,0 1 15,0-1-15,0-19 16,0 19-16,0 1 16,0-21-1,0 41 79,-20 39-63,-19 0-31,-1 0 16,-19 0-16,-100-40 15,-79 40 1,0 0 0,-40 0-1,99 0 1,-39 20 0,-20-20 15,0 0-16,138 0-15,-98 0 16,19 0 0,-19 59-1,19-59 1,-79 0 0,80 0-1,-1 0 1,1 0-1,-80 0 1,99 40 0,20-40-1,-20 0 1,40-20 15,-79 20-15,79 0-1,-20 0 1,20 0 0,-100 0-1,100 20 1,-59-20 0,-1 0-1,1 0 1,-21 0-1,140 0 1,19 0 15,0 0 1,1 0-17</inkml:trace>
  <inkml:trace contextRef="#ctx0" brushRef="#br0" timeOffset="445.8">15200 3135 0,'0'0'0,"-39"40"16,39 39-16,-139 219 15,39 0 1,61-259-1,39 1 1,20-179 0</inkml:trace>
  <inkml:trace contextRef="#ctx0" brushRef="#br0" timeOffset="594.41">15399 3036 0,'79'199'31,"40"58"-15,-79-98 0,-40-79-1</inkml:trace>
  <inkml:trace contextRef="#ctx0" brushRef="#br0" timeOffset="729.05">15319 3552 0,'40'20'47,"20"-20"-47,19 59 16,60-59-16</inkml:trace>
  <inkml:trace contextRef="#ctx0" brushRef="#br0" timeOffset="3314.13">15200 5497 0,'0'0'0,"0"39"63,0 21-63,0 39 15,0-19-15,0 98 16,-39-59-1,39-99 1,0 20 0,19-40 15,-19 39-15,20-39-1,99 0 1,0-119-1,-39 20 1,-80 59 0,0 21-1,-60-41 1,-79 60 0,100 0-16,59-40 62,79-39-62,-40-60 16,-59 20 15,0 79-15,-59 1-1,-1-21-15,-79 60 16,100 0-1,39 60 1</inkml:trace>
  <inkml:trace contextRef="#ctx0" brushRef="#br0" timeOffset="5874.29">16034 5457 0,'0'99'78,"0"-19"-78,39 19 16,-39-40-16,0-19 0,0 0 15,0-1 1,40-39 437,0 0-437,59 0-1,-59 0 1,-1 0-16,1 0 16,-20 0-1,20 0-15,39 0 16,40-19 0,-59 19-1,19 0 1,40 0-1,-40 0 1,1 19 0,19-19-1,40 0 1,-40 0 0,-20-19-1,1 19 1,-1 0-1,40-60 17,-39 60-17,78-40 1,-38 40 0,157-39-1,-118-21 1,-80 60-1,21 0 1,-1 20 0,-40-20-16,80 0 15,-20 0 1,40 0 0,20 0-1,39-20 1,-139 20-1,21 0 17,19 0-17,20 0 1,-100 0-16,41 0 16,-1 0-1,80 0 1,-60 20-1,-59-20 1,-40-40 93,0-39-109,0-20 16,39 0-16,-39 39 16,0-19-1,40 39 1,-40 0 78,-40 40-79,1 0-15,-1 0 16,-20 0-16,-19 0 16,-20-39-16,-119 39 15,-21 0 1,120 0-16,-139 0 31,-19 39-15,19-39-1,39 0 1,80 0 0,20 0-1,40 0 1,-40 0-1,-119 0 1,20 0 0,39 40-1,20 0 1,-19 19 0,-41-19-1,-138 19 1,179-59 15,39 0-15,-40 40-1,100-40 1,-1 0 0,21 0-1,-21 0 1,-39 40-1,179-40 64,-20 0-64</inkml:trace>
  <inkml:trace contextRef="#ctx0" brushRef="#br0" timeOffset="6765.91">19070 2262 0,'40'0'0,"-40"40"47,0 0-47,0-1 16,0 21 0,0 19-1</inkml:trace>
  <inkml:trace contextRef="#ctx0" brushRef="#br0" timeOffset="6938.45">19110 1984 0,'39'0'31,"-39"40"-15</inkml:trace>
  <inkml:trace contextRef="#ctx0" brushRef="#br0" timeOffset="7717.36">18832 4604 0,'0'39'31,"0"1"-31,0 0 0,0 19 16,0 1-16,0 19 15,0-39 1,0 0 0,-40-1-1,0 1 16,-19-40-15,-1 0 0,1-60-1,19 21-15</inkml:trace>
  <inkml:trace contextRef="#ctx0" brushRef="#br0" timeOffset="7884.92">18732 4346 0,'0'0'0,"60"20"0,-60 39 32,20-59-32,-20 40 0</inkml:trace>
  <inkml:trace contextRef="#ctx0" brushRef="#br0" timeOffset="9750.93">18217 3155 0,'0'60'47,"0"-21"-31,0 21-16,0-1 15,0 1-15,0-1 16,0 100 0,0-60-1,0-59 1,-40-40 15</inkml:trace>
  <inkml:trace contextRef="#ctx0" brushRef="#br0" timeOffset="10369.27">19308 3096 0,'0'19'63,"0"41"-48,0 39-15,0 20 0,0 40 16,-40 218 0,40-337-1,0-1 1</inkml:trace>
  <inkml:trace contextRef="#ctx0" brushRef="#br0" timeOffset="11176.12">18852 5179 0,'0'60'32,"0"-1"-17,0 21-15,0-21 16,0 1 0,0-21-1,0 1 1</inkml:trace>
  <inkml:trace contextRef="#ctx0" brushRef="#br0" timeOffset="13889.85">19606 3750 0,'0'20'94,"0"20"-79,-20-40 1,20 40-16,-40-1 16,-39 41 15,39-21-15,0 41-1,40-41 1,-39 1-1,59-60 79,-1 0-78,61 0-1,-41 0 1,-19 0-16,20 0 16,0 0-1,39 0 1,-59 0 0,-20-20 15,0-20 16,-20-19-32,20 19-15,-40 0 16,40 0 0,-39-19-16,39 19 31,-40 40-16,40-39 1,0 58 62</inkml:trace>
  <inkml:trace contextRef="#ctx0" brushRef="#br0" timeOffset="15723.96">19645 3294 0,'0'-40'16,"-39"40"-1,-1 40 32,40 39-31,0-19-16,-40-1 16,40 1-16,0 19 15,20-39 16,40-40-15,-21 0 0,1-40-1,20 1 1,-21 39-16,-39-139 16,0 20-1,0 59 1,0 21-1,-39 39 1,-1 0 0,-40 79-1,41-39-15</inkml:trace>
  <inkml:trace contextRef="#ctx0" brushRef="#br0" timeOffset="20371.53">11946 10537 0,'40'0'31,"-1"0"-15,21-20 0,-1 20-1,-19 0 1,0-39-16,99 39 31,0 0-15,39 0-1,1-40 1,-1 40 0,1 0-1,-120 0-15,80 0 16,-20 0 0,0 0-1,80 0 1,-100 0-1,-19 0 1,39 0 0,-20 0-1,20 0 1,-60 0 15,-19 0-15,0 0 15,-1 0-15,1 0-1,0 0 17,0 0-17,-40-40-15,39 40 16,-39-40 31,0-19-32,0-20-15,-20-41 16,20-18 0,0 18 15,0 1-16,0 40-15,0-40 16,0-40 0,0 40-1,-59 40 1,59 39 0,0 0-1,0 1 32,-40-1 47,-39 40-79,39 0-15,0 0 0,-19-40 16,-20 40 0,-1 0-16,-98 0 15,-41 0 1,-19 20 0,-20 40-1,80-60 1,-80 0-1,119 0 1,59 0 0,21 0-1,-21 0 17,21 0-17,19 0 1,0 0-1,21 0 1,-21 0 0,0 0-1,1 0 32,-1 0-31,40-20-1,-40 20 1,40 20 125,0 19-141,0 1 15,0 20-15,0-1 16,0 120 0,0-20-1,0-40 1,0-80-1,0 1-15,0 0 32,0-1-17,0 1 1,0 0 15,0-1-15,-39 1 15,39 0 0,0 19 1,0-19-17,0 0 1,0-1 15,0 1-15,0 0-1</inkml:trace>
  <inkml:trace contextRef="#ctx0" brushRef="#br0" timeOffset="22313.34">18236 3115 0</inkml:trace>
  <inkml:trace contextRef="#ctx0" brushRef="#br0" timeOffset="22815">18236 3115 0,'0'-39'203,"0"-1"-125,0 60 62,0 20-124,0-1-16,0 21 16,-39-1-16</inkml:trace>
  <inkml:trace contextRef="#ctx0" brushRef="#br0" timeOffset="36578.21">7164 18752 0,'0'-20'31,"79"-39"172,-59 59-203,-20-40 16,79 40 0,20-39-1,1 39 1,-61-40 0,41 40-16,-21 0 15,1 0 1,19-40-1,1 40 1,19 0 0,-60-39-1,1 39 1,0 0 15,-1 0-15,1 0-1,0-40 17,0 40-17,-1 0 1,-19 0 0,20 0 15,-40-40-31,39 40 15,1 0 1,0 0 15,-40-40 1,39 40-32,1 0 31,0 0-16,0 0 1,-1 0 0,-39-39-1,60 39-15,-1 0 16,1 0 0,-20 0-1,-1 0 1,1 0 15,0 0-15,-1 0-1,80-40 1,-39 40 0,-41 0-1,1-40 1,0 40-1,-1 0 17,-19 0-17,20 0 1,0 0 0,39 0 15,-59 0-16,20 0 1,-1 0-16,41 0 31,-21 0-31,-19 0 16,0 0 0,19 0-1,1 0 1,-1 0-1,40 0 17,-39 0-17,39 0 1,-39 0 0,19 0-1,0 0 1,21-39-1,-41 39-15,80 0 16,-20 0 0,20 0-1,-20 0 1,80 0 0,-61-60-1,1 60 1,-39 0 15,58 0-15,-19 0-1,-20 0 1,20-39 0,-59 39-1,19 0 1,40 0-1,-60 0 1,20 19 0,80-19-1,-40 0 1,-20 0 0,20 0-1,0 0 1,59 60 15,-59-60-15,-20 0-1,0 0 1,-39 0-16,39 0 16,59 0-1,-59 0 1,20 0-1,-20 0 1,80 0 0,-80 0-1,20 40 1,-20-40 0,-60 0-16,80 0 15,-20 0 1,60 0 15,-1 0-15,1 0-1,99 0 1,-139 0 0,0 0-1,39 39 1,-19-39-1,19 0 1,1 0 0,0 0-1,-60 0 1,159 0 0,-120 0-1,-39 0 16,80-20-15,-80 20 0,20-39-1,-20 39 1,40 0 0,-40 0-1,59 0 1,-59 0-1,0 0 1,40 20 0,-99-20-1,19 0 1,0 0 0,21 0-1,19 39 16,-60-39-31,100 0 16,-40 0 0,0 0-1,80 0 1,-80 0 0,-20 0-1,-20 0 1,1 0-1,-41 40 1,21-40-16,-1 0 16,21 0-1,-41 40 1,1-40 0,0 0-1,-1 0 1,-19 0 15,20 0-15,79 39-1,-59-39 1,-1 0 0,-19 0-1,-1 0 1,1 0-1,0 40 17,0-40-17,-1 0 1,1 0 109,0 0-78,-40-20 140</inkml:trace>
  <inkml:trace contextRef="#ctx0" brushRef="#br0" timeOffset="40679.24">12700 15796 0,'0'0'0,"-40"0"0,40-20 31,-39 20-16,-1 0 32,-20 39-31,-19 160 0,79-80-16,-60 179 15,21-80 1,39-99-1,0 20 1,0-20 0,20 139-1,19-139 17,-39-40-17,40 1 1,20-41 15,-21 1-15,1 0-1,0-1 1,-40 1-16,39 0 16,-39 0-1,40-40 1,-40 39-1,40-39 1,-1 40 15,1 19 16,0-59-16,-1 0 1,1-39-17,-40-21 1,60 1-16,-60-1 16,79-79-1,0-59 1,-39 118-16,-40-98 15,40-21 1,-40 61 0,0-1-1,0-40 1,0 40 15,-20 20-15,-20 40-1,40 19 1,-39 1 0,-1 19-1,0 0 1,-19 40 0,-1-39-1,40 39 1,-19 39 15</inkml:trace>
  <inkml:trace contextRef="#ctx0" brushRef="#br0" timeOffset="44019.31">14784 17145 0,'0'0'0,"39"0"110,1 20-95,0-20 1,39 0 0,-19 0-16,78 0 15,-38 0 1,-21 0-1,20 0 1,-19 0 0,39 40-1,-60-40 1,21 0 0,-1 0-1,0 0 1,-39 0-16,20 0 15,-1 0 1,20 0 0,-19 0 15,19 0-15,-19 0-1,-20 0 1,-1 0-1,21 0 1,-1 0-16,1 0 16,19 0-1,1 0 1,-1 0 0,40 0-1,-40 0 1,1-20-1,-1 20 1,80 0 15,-20 0-15,-60 0 0,20 0-1,1-60 1,19 60-1,-40 0 1,-19 0 0,19 0-1,40 0 1,-59 0 0,-1 0-1,21 0 1,19 0-1,20 0 1,-80 0 15,21 0-15,-20 0 0,99 0-1,-80 0 1,1 0-1,-1 0 1,1 0 0,59 20-1,-99-20 1,79 0 0,-40 0-1,-19 0 1,0 0-1,-1 40 1,21-40 15,0 0-15,78 0 0,-58 0-1,-1 0 1,-39 0-1,19 0-15,-19 0 16,20 0 0,39 0-1,-20 0 1,-19 0 0,-1 0-1,1 0 1,-1 0-1,60 0 1,-19 0 15,-61 0-15,41 0 0,-21 59-1,21-59 1,39 0-1,-60 0 1,-19 0 0,0 0-1,98 0 1,-98 0 0,20 0-1,-1 0 1,21 0-1,39 20 17,-60-20-17,1 0 1,19 0 0,0 0-1,-19 0 1,39 0-1,-39 0 1,-21 0 0,1 0-16,0 0 31,19 0-15,-19 0-1,39 0 1,1 0-1,-41 0 1,-39-40 78</inkml:trace>
  <inkml:trace contextRef="#ctx0" brushRef="#br0" timeOffset="45524.28">22086 18355 0,'0'20'63,"40"-20"-48,-40 40 1,20-40-1,59 0 1,-19 0 0,19 40-1,0-40 1,1 39 0,118 21-1,-119-20 1,1-40 15,-21 0-15,-19 0-1,-60 0 48</inkml:trace>
  <inkml:trace contextRef="#ctx0" brushRef="#br0" timeOffset="52783.88">7283 21471 0,'39'0'46,"1"0"33,20 0-64,39 0 1,-60-60-16,1 60 15,59 0 1,-19 0 0,98 0-1,-39 0 1,-20-39 0,40 39-1,-60 0-15,80-40 16,19 40-1,-19 0 1,19-60 0,-59 60 15,60 0-15,-100 0-1,-20 0 1,1 0-1,19 0 1,-20 0 0,1 0-1,59 0 1,-20 0 0,79 0-1,-79 0 1,-20 0-1,-19 0 1,39 0 15,-40 0-15,-19 0 0,19 0-1,0 0 1,40 0-1,-39 0 1,-1 40 0,1-40-1,-21 0-15,60 0 16,20 0 0,-79 0-1,19 0 1,-39 0-1,19 0-15,-19 0 16,0 0 15,-1 0-15,1 0 0,0 0-1,19 0 1,1 0-1,19 0 1,-19 0 0,-21 0-1,1 0 1,59 0 0,20 0-1,-99 0 1,60 0-1,-41 0 17,-19 0-1,20 0-15,-1 0-1,1 0 1,20 0 15,-21 0-15,-59-59 77</inkml:trace>
  <inkml:trace contextRef="#ctx0" brushRef="#br0" timeOffset="54336.73">12839 21669 0,'-20'0'78,"-20"0"-78,40 20 15,-59-20-15,19 60 16,0-21 0,-79 41-1,40-1 1,39-39 0,60-40 93,-20 40-109,60-40 16,-21 0-16,41 39 15,-1-39 1,1 0-1,-21 0 17,20 0-17,-39 0 1,-60-59 31,20 19-47,-39 0 15,-41-99 1,41 60 0,39 39-1</inkml:trace>
  <inkml:trace contextRef="#ctx0" brushRef="#br0" timeOffset="60510.21">20042 3056 0,'0'-40'15,"0"1"-15,0-1 31,0 60 79,0 39-95,0-19-15,0 0 16,0 39 0,0 0-1,0-19 1,0 39 0,-59 20-1,59 0 1,-40-79-16,40 19 15</inkml:trace>
  <inkml:trace contextRef="#ctx0" brushRef="#br0" timeOffset="63368.58">14744 21590 0,'40'0'156,"19"0"-156,1 0 15,-1 0 1,40 0 0,-59 0-1,0 0-15,-1 0 16,1 0-16,20 60 16,-21-60-1,1 0 1,0 0-1,-1 0 1,1 0 15,-20 0-31,59 0 16,1 0 0,-21 0-1,1 0 1,-1 0-1,1 39 1,19-39 0,-59 0-1,20 0-15,-1 0 16,1 0 0,0 0-1,-1 0 1,1 0 93,0 0-78,0 0 1,-40-20-17,39 20-15,1 0 32,0 0-17,-21 0 1,21 0-1,-40-39 1,40 39-16,0 0 31,19 0-15,20-40 0,-39 40-1,-20 0 1,20 0-1,-1 0 17,1 0-17,0 0 1,-1-40 0,1 40-1,0 0 1,-1 0 31,1 0-32,0 0 1,39 0 0,-39 0-1,39 0 1,1 0-1,-1 0 1,0 0 0,21 0-1,-61 0 1,41 0 0,-21 0-1,-19 0 1,0 0-16,-1 0 47,-19 0-32,20 0 1,59 0 0,-59 0-16,-1 0 15,41 0 1,-21 0-1,-19 0 1,0 0-16,-40-39 63,-60-21-63</inkml:trace>
  <inkml:trace contextRef="#ctx0" brushRef="#br0" timeOffset="64482.6">18395 20221 0,'0'0'15,"-20"0"-15,20-40 0,-39 40 16,-21-40 0,20 1-16,-39 39 15,0-40 1,-21 0 0,-38 40-1,-41 0 1,-39 20-1,59 20 17,40-40-17,-20 0 1,20 0 0,59 0-1,-19 59 1,-20 1-1,19-20 1,-39 79 0,40-40-1,-20 0 1,59 1 0,-39 39-1,39-40 1,40-19 15,-40-1-15,40 1-1,80 19 1,39 20 0,59 1-1,41-21 1,177 60-1,-138-139 1,20 0 0,0-119-1,0-119 1,-159 99-16,60-179 16,-140 60-1,-39 80 1,-178-1 15,-358 80-15,218 99-1,80 99 1,119-39-16</inkml:trace>
  <inkml:trace contextRef="#ctx0" brushRef="#br0" timeOffset="66100.28">20122 19903 0,'0'-20'32,"-20"20"-32,-60 0 15,1-39 1,-60 39 15,-79 20-15,-20 79-1,-40 79 1,119-39 0,119-99-16,-19 79 15,19-59 1,40-21-1,0 21 1,0 19 0,0 60-1,0-60 1,0-59 0,40 60-1,0-80 1,19 39-16,-19-39 31,-1 40-15,21 0-1,39-40 1,100 0 0,-80 0-1,39 39 1,-58-39-1,-41 0-15,100 0 16,20 0 0,-1 0-1,-19 0 1,0 0 0,-80 0-1,-39 0 1,19 0 15,40-19-15,-59-21-16,40 40 15,-1-40 1,0-39 0,1 39-1,-1 40 1,0-59-1,-39 19 1,0 0 0,-1-59-1,-39 40 1,40-21 0,-40 40-1,0 1 16,0-60-15,-139-100 0,20 80-1,40 79 1,-40 1 0,-40 39-1,-119 0 1,-119 0-1,20 39 1,159-39 0,-20 0-1,119 0 1</inkml:trace>
  <inkml:trace contextRef="#ctx0" brushRef="#br0" timeOffset="68778.12">19189 5239 0,'-20'0'109,"-59"20"-78,39 19-15,0 1-1,1 39-15,39-19 16,-40-60 0,40 40-16,0-1 15,0 1 1,0-20 15,0 19 32,20-39-63,19 60 31,1-60 0,20 0-15,-60-20-1,39-20 1,1 40-16,0-39 16,-40-1-1,39 0 1,-39 1 15,0-21-15,0 21-1,0-1 17,-19 0-17,-21 40 17,0 0-1,-39 20-16</inkml:trace>
  <inkml:trace contextRef="#ctx0" brushRef="#br0" timeOffset="69724.59">19586 4326 0,'0'20'63,"0"19"-48,-40-39 1,40 60-16,-40-20 16,-19 79-1,59-60-15,-79 40 16,39-59 0,40 20-1,0-21 16,0 1-15,-40 0 0,40-1-1,-20-39 126,20-19-141</inkml:trace>
  <inkml:trace contextRef="#ctx0" brushRef="#br0" timeOffset="70153.43">19209 4723 0,'0'20'47,"-20"19"-47,20 1 0,0 0 16,0 39-16,0-59 15,0 59 1,0-39-1,20-40 17,19 0-1,-19 0-15,40-40-1,-1-19 1,-19 19-16</inkml:trace>
  <inkml:trace contextRef="#ctx0" brushRef="#br0" timeOffset="70796.72">19288 4465 0,'40'0'47,"0"0"-32,59-20 1,-60 20-16,21-40 16,-20 40-1,-40 20 63,0 0-78,0 20 16,0-1-16,0 1 0,0 0 16,0-1-1,0 1 1,-40-40 15</inkml:trace>
  <inkml:trace contextRef="#ctx0" brushRef="#br0" timeOffset="72826.3">22344 21491 0,'20'0'47,"20"0"0,19 0-31,-19 0-1,-1 59-15,21-59 16,39 0-16,80 0 15,-40 40 1,0-40 15,138 40-15,-118 19 0,-40-19-1,20-40 1,-79 0-1,-21 0-15,41 0 16,-1 0 0,1 0-1,-21 0 1,-19 0 0,-1-20-1,1 20 1,59 0-1,-39-40 17,19 40-17,-59 0 1,59 0 15,-39 0-31,-20 0 16,40-39 15,-21 39 63,-59 0-47,-59 0-32</inkml:trace>
  <inkml:trace contextRef="#ctx0" brushRef="#br0" timeOffset="79032.7">28892 21630 0,'20'0'110,"20"39"-95,0-39-15,19 0 16,21 0 0,-1 0-16,139 0 15,-19 0 1,-21 0 0,100 0-1,-99 0 1,19 0-1,120 0 1,19 0 0,-39-19-1,-1 19 1,-59 0 0,-19 0 15,98 0-16,-158 0 1,-40 19 0,40-19-1,19 0 1,1 40 0,-80-40-16,80 0 15,-20 60 1,-60-60-1,40 0 1,-20 0 0,20 0-1,-40 0 1,-20 0 0,60 0 15,-59-40-16,-1 40 1,0 0 0,20 0-1,1 0 1,39 0 0,-20 0-1,20 0 1,-1 0-1,-78 0 1,0 0 0,-21 0-1,21 0 1,-21 0 0,1 0 15,0 0-16,59 0 1,-59 0-16,39 0 16,-79-79 156,0 19-172,0-39 15,0 19-15,0-19 16,0-20-1,0 79 1,-20-19 0,20-60-1,0 59 1,0 21-16,20-41 16,-20 41-1,0-1 16,0-39-15,0 19 0,0 20-1,0 1 17,0-1-17,0 0 1,0 1-1,0-1 1,0 0 31,0 0-16,0 1-15,0 19-1,-20 20-15,20-40 16,0-39 0,0 19-1,0 21 48,-39 39-48,39-40 1,-40 40 47,0 0-48,-19-40 1,19 40-1,0 0-15,1 0 16,-1-39-16,0 39 16,1 0-16,-61-40 15,21 40 1,0 0 15,-1-40-15,-39 40-1,40 0 1,-1-39 0,1 39-1,-20 0 1,39-40 0,-19 40-1,19 0 1,-19 0-1,0 0 1,19 20 0,20-20-1,1 0 1,-100 0 15,40 0-15,19 39-1,40-39 1,1 40 0,-60-40-1,59 0 17,-20 20-17,-39-20 1,40 0-16,-60 59 15,59-59 1,-19 40 0,39-40-1,-99 0 1,80 40 15,-21-40-15,-59 39-1,-39-39 1,98 0 0,1 40-1,-20-40 1,-1 60 0,-157-60-1,78 0 1,40 0-1,20 39 1,20-39 0,19 0-1,1 0 1,19 0 15,-19 0-15,-80 0-1,20 0 1,20 0 0,40 0-1,0 0 1,-21 0 0,-39-19-1,80 19 1,-80 0-1,20-60 1,59 60 0,21 0-1,-41-20 17,-39-39-17,80 59 1,-21 0-1,-79-40 1,80 40 0,19 0-1,0 0 1,20 0 0,-19 0-1,-41 0 1,41 0-1,-1 0 17,0 0 15,40 40 62,0-1-109,0 41 16,0-21-16,-39 1 15,39 39-15,-60 80 16,60-21-1,0-39 1,0-79-16,0 59 16,0 20 15,0-39-15,0-1-1,0-19 1,0-21-1,0 1 17,0 0-17,0-1-15,0 1 16,0 0 15,0-1-15,0 1 15,0 40-15,0-41-1,-40 1-15,40 0 32,20-60 14</inkml:trace>
  <inkml:trace contextRef="#ctx0" brushRef="#br0" timeOffset="84816.24">7203 19883 0,'40'0'140,"-20"0"-124,59 0-1,-39 0-15,0 0 16,-21 0-16,21 0 16,79 0-1,-39 0 1,-1 0 0,40 0-1,-40 0 1,-39 0-16,39 0 31,1 0-15,19 0-1,0 0 1,100-19 0,-120 19-1,-19 0 1,19 0-1,60 0 1,-99-60-16,59 60 16,-20-40-1,1 40 1,-1 0 0,60 0-1,-20-39 1,20 39 15,-20-40-15,20 40-1,-100 0-15,21 0 16,19 0 0,1 0-1,19-40 1,20 40-1,-59 0 1,-21 0 0,60 0-1,40 0 1,-39-59 0,19 59-1,-40 0 1,0 0 15,40 0-15,-39 0-1,-1 0 1,1 39 0,19-39-1,-20 40 1,1-40-1,19 0 1,-20 40 0,40-40-1,-39 40 1,-1-40 0,0 0-1,-19 39 1,-1-39-1,21 0 17,-21 0-17,-19 0 1,19 0 0,-19 0 15,0 0-16,0 0 1,-1 0 0,1 0-1,0 0 1,19 0 0,1 0-1,-21 0 1,41-20 15,-60 20-15,19 0 15,1 0-15,0 0 15,19 0-16,-19 0-15,39 0 16,-39-79 0</inkml:trace>
  <inkml:trace contextRef="#ctx0" brushRef="#br0" timeOffset="87836.17">14823 19903 0,'20'0'125,"20"0"-109,-1 0 0,1 0 15,-20 0-16,59 0 1,-39-20 0,0 20-16,59-59 15,-20-1 1,1 60 0,-60 0-1,99 0 1,-60 0-1,60-59 1,0 59 0,-19 0-1,19 0 1,-40 0 0,-39 0-1,19 0 16,1 40-31,-21-40 16,21 0 0,39 39-1,-39-39 1,19 0 0,60 0-1,-60 0 1,1 0-1,39 40 1,0-40 0,20 0-1,-20 0 1,20 40 0,-20-40 15,79 0-16,-79 0 1,40 0 0,59 0-1,-99 0 1,20 0 0,-40 0-1,-39 0 1,39 39-1,0-39 1,-39 40 0,0-40-1,-1 0 1,40 0 15,-19 40-15,-1-40-1,0 0 1,40 0 0,-39 0-1,-1 0 1,-19 0 0,59 0-1,-60 0 1,21 0-1,-21-20 1,1 20 0,-21 0-1,1 0 1,0 0 0,59-40 15,-20 0-16,-59 40 1,20 0 0,39 0-1,-39-59 1,0 59 0,19 0-1,1 0 1,-1-40-1,41 40 1,-61 0 0,1 0-1,0 0 1,19 0 0,60 0 15,-59 0-16,-21 0 1,1 0 15,0 0-15,-1 0 0,1 0-1,0 0 16,0-39-15,-1 39 0,21 0-1,-21 0 1,1 0 0,0 0-1,0 0 32,-1 0-16,1 0 1</inkml:trace>
  <inkml:trace contextRef="#ctx0" brushRef="#br0" timeOffset="91239.07">23971 18375 0,'0'-39'78,"-20"39"-78,-39 0 16,-21-40-16,21 40 15,19 0-15,-59 0 16,-40-40 0,40 40-1,20-59 17,-1 59-17,41 0-15,-21 0 16,-19 0-1,-1 39 1,-19-19 0,39 40-1,41-60 1,-41 39 0,20 1-1,-39 0 1,0 0-1,19-1 1,20 1 0,1 0 15,-1 39-15,0 40-1,1-40 1,39 1-1,-40-21 1,40 1 0,0-1-1,0 80 1,0 0 0,0-79-1,0-21 1,0 41-1,0-21 1,20-19 0,20 0-1,-1-1 1,21 1 0,19 20-1,60-21 1,0 1-1,-80-40 1,21 0 0,-1 40-1,1-40 1,-41 0-16,61 0 16,38 0-1,41 0 1,59-20-1,-119 20 1,-20 0 0,20 0 15,40 0-15,-99 0-1,178 0 1,-99 0-1,-40 0 1,119 0 0,-79 0-1,0 0 1,-60 0 0,1 0-1,-21 0 1,60 0-1,-39 0 1,-1-40 0,60 40 15,-40-40-15,40 40-1,-40-39 1,-19 39-1,-21-60 1,-19 60 0,0-39-1,19-1 1,40-99 0,-99 99-1,40 1 1,-40-21-1,0-19 1,0-1 0,0 41-1,0-1 1,-20-20 0,20 21-1,-79-80 1,19 39-1,-39 21 1,20-21 0,-1 21-1,-39-1 1,20-19 0,-40 19-1,0-19 1,-59-20-1,119 99 1,-21-60 0,21 60 15,0-39-15,-60 39-1,20-40 1,-20 40-1,39 0 1,-98 0 0,59 0-1,60 0 1,39 0 0,-19 0-1,19 0-15,0 0 16,0 0-1,1 0 1,-21 0 0,-39 0 15,0 20-15,19-20-1,21 39 1,19-39-1,1 0 1,-21 0 15,20 40-15,-19-40-16,-1 0 16</inkml:trace>
  <inkml:trace contextRef="#ctx0" brushRef="#br0" timeOffset="92690.19">19844 2322 0,'0'20'94,"-40"39"-94,40 1 16,0-1-16,-20-59 15,20 40 1,20-120 0</inkml:trace>
  <inkml:trace contextRef="#ctx0" brushRef="#br0" timeOffset="92839.79">19963 1965 0,'0'19'63,"0"21"-48,0 0-15</inkml:trace>
  <inkml:trace contextRef="#ctx0" brushRef="#br0" timeOffset="93090.12">20082 2262 0,'40'0'16,"-1"0"-1,1 0 1,19 0 0,1 0-1,-20 0-15</inkml:trace>
  <inkml:trace contextRef="#ctx0" brushRef="#br0" timeOffset="93290.59">20657 2163 0,'0'99'16,"0"-59"-16,0 0 15,0-21-15,-39 41 16,39-20-1</inkml:trace>
  <inkml:trace contextRef="#ctx0" brushRef="#br0" timeOffset="96525.93">19506 2322 0,'0'20'78,"0"19"-62,-19 1-16,19 19 15,-60 1-15,60 19 16,-40 40 0,1-19-1,39-21 1,0-39 0,-40 39-16,40-19 15,0 19 1,0 0-1,0-19 1,0-1 0,0-19-1,0 0 1,0-1 0,0 41 15,0-40-16,0-1 1,0 41 0,0 39-1,-40-40 1,40 0 0,0 1-1,0-21 1,0 80-1,0-79 1,0-21 0,0 1 46,-39-40-62</inkml:trace>
  <inkml:trace contextRef="#ctx0" brushRef="#br0" timeOffset="101090.73">24388 16133 0,'0'59'31,"0"-19"-15,0-20-16,-20 99 15,-20 0 1,1 20 0,-1-40-1,40-59 17,0-80-1,40-19-16,59-80 1,0 20 0,40 79-1,-99-19 1,-1 59 0,-58 0-1,-81 119 1,21-80-1,39-39 1,40 40 31,20-40-31,60 119-1,-41-79 1,-39 19-16,40-19 15,-20-40 1</inkml:trace>
  <inkml:trace contextRef="#ctx0" brushRef="#br0" timeOffset="101615.33">25737 15935 0,'-79'119'15,"0"19"-15,-1 1 16,-198 298-1,120-159-15,-61 238 16,120-258 0,59-219-1,160-158 17</inkml:trace>
  <inkml:trace contextRef="#ctx0" brushRef="#br0" timeOffset="102184.81">25995 16470 0,'0'20'31,"0"60"-31,-39 19 0,-61 139 16,41-20 0,19-158-1,40-21 1,0-58 15,20-21-31,59-59 31,-19 59-15,-60 0 0,40 40-16,-40 40 78,-20 0-78,20-1 15,0 1 1,20-40 0,19 0-1,1 0 1,-40 40 31</inkml:trace>
  <inkml:trace contextRef="#ctx0" brushRef="#br0" timeOffset="102415.19">26472 16788 0,'0'40'32,"0"-1"-32,0 1 0,-20 59 15,20-20 1,0-39-1</inkml:trace>
  <inkml:trace contextRef="#ctx0" brushRef="#br0" timeOffset="102614.66">26313 16947 0,'0'-40'31,"20"40"-15,19 0 0,1 0-16,59 0 15,-59 20 1,0-20-16,-40 39 0</inkml:trace>
  <inkml:trace contextRef="#ctx0" brushRef="#br0" timeOffset="102815.12">27067 16649 0,'0'159'31,"-60"-60"-31,1 40 0,19-40 15,-39 80 1,79-140-16</inkml:trace>
  <inkml:trace contextRef="#ctx0" brushRef="#br0" timeOffset="105320.43">24547 15875 0,'0'40'31,"0"-20"16,0 19-31,-20-39-1,20 40-15,-60 39 16,60-19 0,-39-60-1,39 39-15,0 1 31,0 0 1,-20-40-17,20 40 1,-60-1 0,60 21-1,-39-1 1,39-19-1,0-60 173,19 20-172,-19-40-16,40 40 15,-40-59-15,40 59 16,0-60-1,-40 21 1,39 39 47,1 0-48,-40-40 1,40 40-1,-21 0 48,41 20 46,-60 20-62,-40-1-16,20-39 48,20 40-48,-39-40-16</inkml:trace>
  <inkml:trace contextRef="#ctx0" brushRef="#br0" timeOffset="109834.36">27325 18415 0,'-40'0'63,"0"20"-48,1 20 1,39-1-16,-60 1 15,60 0-15,-79-1 16,79 41-16,-60-1 16,21 20-1,39-59 1,0 39 15,0 21-15,-40 19-1,40-80-15,0 41 16,0-41 0,-40-19-1,-19 40 1,39-1 0,-20-19-1,40 0 1,-39-1-1,-21 1 1,0 0-16,1 39 16,-1-39-1,21-1 17,-1 1-17,0 0 1,-19-1-1,-21 41 1,21-21 0,19-19-1,-39 20 1,79-41 0,-40 61-1,0-21 1,-59 60-1,99-59 1,-20-60 0,20 40-1,0-1 1,0 1 0,-39 20-1,39-21 1,0 100-1,0-79 1,0-21 0,0 1-1,0 0 1,20-1 0,19 1-1,-39 0 1,40-1-1,0 1 1,-1-40 0,1 0-1,-20 0 17,20 0-17,-1-20 1,1-119-1,0 100 1,-1-21 0,1 1-1,0-1 1,-40-19 0,0 19-1,0 21 1,0-1-1,39-59 1,-39 39 0,0 1 15,40-21-15,-40 41-1,40 19 1,-1-40-1,21 1 1,-1-1 0,80-59-1,-79 79 1,19 40 0,-19-39-1,-1-1 1,-19 0-1,0 1 1,-1-1 0,1 0 15,39 1-15,-79-21-1,40 20 1,0 1-1,0-1 1,-1-39 0,-39 39-1,0-20 1,0-19 0,40-40-1,-40 40 1,40-1-1,-40 1 1,0 19 0,0 21 15,0-1-15,0 0-1,0 0 1,0 1-1,0-21 1,0 21 0,-20-1-1,-20 0 17,0 1-1</inkml:trace>
  <inkml:trace contextRef="#ctx0" brushRef="#br0" timeOffset="112907.14">30678 18078 0,'-19'0'15,"-41"0"1,20 0 0,-99 0-1,-39 0 1,-40 0-1,-80 20 1,80 99 0,-80 19-1,179-58 1,40-21 0,39 1-1,40-1-15,0 1 16,0-1-1,0 21 1,0-1 15,0 1-15,-40 39 0,40 0-1,0-20 1,0 20-1,20-59 1,-20-1 0,60 20-1,-21 1 1,-39-60 0,40-20-1,0 0 32,19 0-31,-19 0-16,59 59 31,20-59-15,60 0-1,39 0 1,-139 0-16,120 40 15,-21 0 1,-59-40 0,80 59-1,-60-59 1,-20 0 0,0 0-1,20 0 1,39 0-1,-118 0-15,59 0 16,20-40 15,40 40-15,39-39 0,-99 39-1,20 0 1,-20 0-1,20-40 1,0 40 0,-40 0-16,79-40 15,-19-19 1,20 59 0,-20 0-1,-60 0 1,40 0-1,-20 0 1,-20 0 15,20 0-15,-40 20 0,1-20-1,19 59 1,20-19-1,-40 0 1,41-1 0,-21-39-1,0 40 1,20-40 0,-79 0-1,19 40 1,40-40-1,-19 0 17,39 0-17,-79 39 1,98-39 0,-58 0-1,19 0 1,-59 0-1,19 0 1,-19 0 0,0 0-1,-1-39 17,-39-1-17,60-39 1,-60 39-16,40-99 31,-40-59-15,0-60-1,0 119 1,39 0 0,-39 59-1,0 41 1,0-21-1,0-19 1,0 39-16,-20 40 16,20-20 15,-39 20-15,-21-39-1,-39 39 1,-119-60-1,-40 1 1,20 59 15,138-40-31,-78 40 16,-21-40 0,1 40-1,-60 0 1,-99-159-1,178 100 1,20 59 0,-19-40-1,-100 40 1,99-59 0,21 19-1,39 40 1,19 0-1,-98 0 17,79 20-17,40-20 1,-21 0 0,-39 0-1,60 0 1,-20 0-1,-40 59 1,0-19 0,-20-40-1,80 0 1,-1 0 0,1 0-1,-20 40 1,20-40 15,19 0-15,20 0-1,1 0 1,-21 39 0,-19-39-1,-40 40 1,-179 20-1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31:34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18276 15815 0,'0'0'0,"20"0"157,20 0-157,-1 0 0,1 0 15,20 0 1,59 0-1,19 0 1,-78 0-16,79 0 16,20 0-1,59 60 1,80-60 0,-179 0-16,119 0 15,-40 40 1,-79-40-1,-39 0 1,118 39 0,-99-39-1,-19 0 17,-21 0-17,60 0 1,-59 0-16,59 0 15,40 0 1,-1-19 0,-58 19-1,-61 0 1,21 0-16,-1 0 16,1 0-1,19 0 1,-39 0-1,-40-40 17</inkml:trace>
  <inkml:trace contextRef="#ctx0" brushRef="#br0" timeOffset="2035.55">22721 10200 0,'0'-40'15,"40"40"79,-1 0-94,41 0 16,39 0-16,60-60 15,217 60 1,-237 0-16,218-59 15,-59 59 1,39 0 0,20 0 15,-60 0-15,120 0-1,-179 0 1,-20 0-1,40 0 1,-100-60-16,61-39 16,-61 59-1,-59 40 1,-20 0 0,-19 0-1,-1 0 1,-39 0-1,-40 60 48</inkml:trace>
  <inkml:trace contextRef="#ctx0" brushRef="#br0" timeOffset="4771.24">23019 6489 0,'-40'-20'32,"119"20"46,41 0-63,78 0-15,40 0 0,-40 0 16,1-59 0,99-1-1,-239 60 1,-19 0-16,-80-40 31,0 40-15,-19 119-1,59 120 1,-60 138 0,80-258-1,20-40 1,-40-39 0,-20-40 15,-39 39-31,-61-39 15,-18-20 17,58-79-17,21 40-15</inkml:trace>
  <inkml:trace contextRef="#ctx0" brushRef="#br0" timeOffset="5071.42">23674 6886 0,'0'0'0,"19"0"47,21 0-32,39 0 1,-19 20 0,-60 19-1,-20-39 16,-20 0-15,-19 0 0,-1 0-16,21-20 15,-21 20 1,100 0 15,0-39-31</inkml:trace>
  <inkml:trace contextRef="#ctx0" brushRef="#br0" timeOffset="5417.51">25063 6469 0,'0'0'0,"-60"0"15,60 20-15,-99 59 32,39 60-17,60-119 1,0 20-16,80-40 31,39-60-15,0 21-1</inkml:trace>
  <inkml:trace contextRef="#ctx0" brushRef="#br0" timeOffset="5905.21">24825 7124 0,'0'0'0,"-40"59"0,40 41 16,0-21-1,0 20 1,20-99 0,59-79-1,20-120 1,0 80-1,-59 80 1,-40 78 0,0 61-1,0-61 1,0 41 0,-59-41-1,19-39 1,40-20-1,0-19 1,0-41 0,99 1-1,0 0 1,20-21 0,20 21-1,-59-40 1,-100 79 15,-20 40-15,-59 0-1,59 0 1</inkml:trace>
  <inkml:trace contextRef="#ctx0" brushRef="#br0" timeOffset="6239.32">25241 6648 0,'0'0'0,"0"20"31,0 99-31,20 0 32,99-40-17,-39-39 1,-41-40-16,1 39 16,0-39-1,-40 40 1,-60 0-1,-19-1 1,39 1 0,0 0-1,40 19 1,0 21 0,80-41-1,59-58 1,-20-81 15,-20 21-31</inkml:trace>
  <inkml:trace contextRef="#ctx0" brushRef="#br0" timeOffset="7123.95">26015 6648 0,'0'0'0,"40"0"16,19 0-16,41 0 15,-21 0-15,100-40 31,-1-20-15,-178 21 0,0 19-1,-20 20 1,-99 0 0,20 99-1,20 0-15,-80 179 16,40-99-1,59-140 1,60 1 0,0-60 15,40 20 0,20 0-15,19 40-1,-39 59 1,-40-19 0,0-1-1,39-79 1,-39-99 15,40 19-31,-40 21 16,40-60-1,19 39 1,-19 41-16,0-41 16,-1 80-1,21 0 1,-1 80 0,21-1-1,-80 20 16,0 0-15,-40-59 0,-39 0-1,39-60 1,0-40 0,40 21-1,0-1 1,40 0-1,39 1 1</inkml:trace>
  <inkml:trace contextRef="#ctx0" brushRef="#br0" timeOffset="7523.88">27444 6687 0,'0'0'0,"0"119"0,0 0 15,0 139 1,119-158 0,20-120-1,39-198 1,-118-1 0,-60 100-1,-79 40 1,-60 39-1,-20 40 1,60 60 0,59 19-1</inkml:trace>
  <inkml:trace contextRef="#ctx0" brushRef="#br0" timeOffset="14651.82">29746 6310 0,'-20'0'31,"-20"0"-15,1 80 0,-61 78-1,-177 279 1,-41 119 0,120-298-16,-219 258 15,40-80 1,218-277-1,100-100 17,59-118-1</inkml:trace>
  <inkml:trace contextRef="#ctx0" brushRef="#br0" timeOffset="14869.25">29528 7223 0,'0'0'0,"0"-40"16,0 100 15,-20 19-15</inkml:trace>
  <inkml:trace contextRef="#ctx0" brushRef="#br0" timeOffset="15130.54">29508 7739 0,'0'119'15,"0"-59"1,0 19-16,0-19 16,0-1-16,-20 20 15,20-19 1,20-60 0,19-20 15,61-198-16,78-179 17,1 0-32</inkml:trace>
  <inkml:trace contextRef="#ctx0" brushRef="#br0" timeOffset="15731.94">30103 6886 0,'0'20'31,"0"19"-15,0 21-1,40-60 1,39 0 0,-19 0-1,39-40 1,-79 40-16,59 0 31,-39-40-31,-80 40 47,-79 80-31,20 19-1,39-20 1,60-19 0,60-20-1,59-40 1,-60 0-1,-59 39 1,0 21 0,-39 79-1,-61-20 1,-78 59 15,138-178-15,0 0-1,40-59 1,0-20 0,0 39-1,60 40 1,-20 0 0,59 0-1,0 0 1,-20 20-1,41 119 1</inkml:trace>
  <inkml:trace contextRef="#ctx0" brushRef="#br0" timeOffset="15997.23">30897 7164 0,'0'0'0,"20"0"16,19 0 0,80 0-1,-39-40 1,39 0-1,-80-19 1,-39-21-16</inkml:trace>
  <inkml:trace contextRef="#ctx0" brushRef="#br0" timeOffset="16597.62">31294 7005 0,'-100'79'16,"200"-158"-16,-299 297 31,100-19-15,-20-41-16,20-19 15,19-59 17,80-41-17,20-39 1,20-20 0,19 20-1,21 0 1,-41 0-1,-39 40 1,0 20 0,0-1-1,0-118 32,40-21-47,59-78 16,-19 98 15,-21 60-15,40 79-1,-59 1 1,-40-1-16,0 1 16,0-61-1,-20 41 16,-19-80-15,-21-59 0,60 59 31,40-60-32,19 41 1,1-1-1,-21 0-15</inkml:trace>
  <inkml:trace contextRef="#ctx0" brushRef="#br0" timeOffset="16914.77">31929 6886 0,'-60'159'16,"60"-1"-16,0 21 15,0 19 1,-59-39-16,59 139 16,79-100-1,0-39 1,-19 0-16</inkml:trace>
  <inkml:trace contextRef="#ctx0" brushRef="#br0" timeOffset="17141.16">32702 6648 0,'0'20'31,"0"59"-15,0-39-16,40-40 15,-40 59-15</inkml:trace>
  <inkml:trace contextRef="#ctx0" brushRef="#br0" timeOffset="17949">32683 6985 0,'-40'40'16,"40"-1"15,0 21 0,0-20-15,-40 19 15,40-19-31,20-40 31,40 0-15,-1 0 0,-59 39-1,-59-39 1,-60 80 0,119-40-1,19-40 16,21 0-31,20 0 0,-21 0 16,1 0 0,-179 138 15,-79 21-15,19-40 15,160-119-16,-1 40-15,60-40 32,139-99-17,79 39 1,-80 21 0,-118 39-16,0 0 46,-40 19-30,40 21 0,-40 0-1,39-1 1,-39 1 15,0 0-15,-20-40-1,-19 40 1,-1-40 0,0 0-1,120-60 32,-21 0-47,-19-19 16</inkml:trace>
  <inkml:trace contextRef="#ctx0" brushRef="#br0" timeOffset="18349.93">33179 7045 0,'0'0'0,"0"-40"31,20 40-31,-20-40 16,59 40-1,-19 0 1,-40 20 0,0 40-1,0 118 1,0 1-1,0-40 1,40-100 0,-40 1-1,-40-40 17,0 0-32,-39-20 31,-100-119-16,179 60-15</inkml:trace>
  <inkml:trace contextRef="#ctx0" brushRef="#br0" timeOffset="18500.53">33020 7243 0,'0'0'16,"0"59"0,40 1-16,-40 158 15,0 100 1,-119 79-1,119-338 1,0-39 0</inkml:trace>
  <inkml:trace contextRef="#ctx0" brushRef="#br0" timeOffset="18833.64">33873 6767 0,'0'39'15,"-39"41"-15,-41 19 16,-198 218 15,219-257-15,19 0-16</inkml:trace>
  <inkml:trace contextRef="#ctx0" brushRef="#br0" timeOffset="19001.2">34012 6866 0,'0'0'0,"119"0"15,-79 20 1,-40 19 15,-60 61-15,1-41-16</inkml:trace>
  <inkml:trace contextRef="#ctx0" brushRef="#br0" timeOffset="19233.58">33834 7382 0,'0'0'0,"19"0"15,180 40 1,-21-1 0,21 60-1,-159-19 1,-40-21-16,-20 100 16,-119-40-1,20-79 1,-60-119-1,179-21 1</inkml:trace>
  <inkml:trace contextRef="#ctx0" brushRef="#br0" timeOffset="19384.16">34072 7580 0,'-40'0'15,"80"0"-15,-159 60 16,59 19-16,-99 1 15,80-21 1,39-19 0,40 0-16</inkml:trace>
  <inkml:trace contextRef="#ctx0" brushRef="#br0" timeOffset="20267.8">35163 7005 0,'0'0'0,"-20"20"47,-19 39-47,-1 21 15,0-21-15,40 1 16,-79 19-16,79 0 16,40-79-1</inkml:trace>
  <inkml:trace contextRef="#ctx0" brushRef="#br0" timeOffset="20418.41">35580 7064 0,'0'0'0,"0"20"16,40 60 0,-40 39-1,0 0 1,-60-20-16</inkml:trace>
  <inkml:trace contextRef="#ctx0" brushRef="#br0" timeOffset="20684.7">35223 7521 0,'0'0'0,"39"79"47,1-79-31,119 159-1,-120-80 1,-39-19-1,0-20 1,-59 79 0,-20-80-16,-21 1 15,61-40 1,39-99 15</inkml:trace>
  <inkml:trace contextRef="#ctx0" brushRef="#br0" timeOffset="20835.29">35381 7818 0,'-119'20'15,"60"40"-15,-1-20 16,-19-40 0,39 59-1,40-19 1</inkml:trace>
  <inkml:trace contextRef="#ctx0" brushRef="#br0" timeOffset="21068.67">36374 7005 0,'138'99'16,"-78"0"-16,-60 40 16,0 298-1,-139-80 17,-59-40-17,-120-59-15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35:15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13295 10398 0,'-20'0'31,"40"0"78,0 0-93,60 0-1,-1 0 1,-39 0-16,-1 0 16,1 0-16,0 0 15,39 0 1,0-20 0,40 20-1,-39 0 1,-1 0-1,1 0 1,-21 0 0,21 0-1,-41 0-15,41 0 16,-21 0 0,1 0-1,19 0 1,20 0 15,-19 0-15,-21 0-1,20 0 1,100 0 0,-40 0-1,198-99 1,-39 40-1,-60-1 1,-99 60 0,-20 20-1,20-20 1,20 59 0,99-59-1,-40 0 1,-39 0-1,-60 0 17,158 0-17,-138 0 1,0 0 0,-39 0-1,-21 0 1,40 40-1,-60-40 1,-19 0 0,0 0 15,-60 0 110,-79 0-126</inkml:trace>
  <inkml:trace contextRef="#ctx0" brushRef="#br0" timeOffset="1871.99">18752 10358 0,'40'0'63,"0"0"-63,-1 0 15,1 0-15,20 0 16,59 0-1,20-39 1,39 39 0,120 0-1,-60 0 1,99 0 0,-99 0-1,-79 0 1,159 0-1,19-40 1,-19 40 0,19-59-1,20 59 1,99 0 0,-198 19-1,-19-19 1,-21 60-1,-119-60-15,139 0 16,20 59 0,-59-59-1,19 40 1,0-40 0,60 40-1,-99-40 16,-1 0-15,1 59 0,-60-59-16,99 0 15,-39 40 1,59-40 0,-20 60-1,0-60 1,80 39-1,-60-39 1,20 60 0,119-60-1,-139 0 1,-59 0 0,-1 0 15,1 0-16,-20 0 1,-100 0-16,80 0 16,-20 0-1,-39 0 1,-41 0 0,-118-20 124</inkml:trace>
  <inkml:trace contextRef="#ctx0" brushRef="#br0" timeOffset="7206.73">14367 3810 0,'-99'-79'16,"99"19"0,-60 60-16,60-40 15,-40 40 1,1 0 15,-1 0-15,0 40-16,40 0 15,-59 158 1,19 80 0,40 79 15,40-59-15,19-60-1,-59-178-15,40-21 16,-60-59 31,-59-59-32</inkml:trace>
  <inkml:trace contextRef="#ctx0" brushRef="#br0" timeOffset="7457.06">13593 4643 0,'0'0'0,"0"-39"15,0-1 1,79 40 0,21-79-16,38 39 15,160-79 1,-119 79-1,-21 40 1,-98 0-16,-20 0 16,-1-79-16</inkml:trace>
  <inkml:trace contextRef="#ctx0" brushRef="#br0" timeOffset="7690.42">14764 3929 0,'-20'199'32,"20"-80"-32,0 0 15,0 59 1,99-59-1,-39-79 1,-1-100 0</inkml:trace>
  <inkml:trace contextRef="#ctx0" brushRef="#br0" timeOffset="8057.45">15121 4068 0,'0'20'15,"79"20"-15,-39-1 0,20 41 16,78 78 0,-58-39-1,-40-79 1,-40-60 15,0-39-31</inkml:trace>
  <inkml:trace contextRef="#ctx0" brushRef="#br0" timeOffset="8224.01">15518 4207 0,'0'0'0,"0"79"0,-99-19 15,39 39-15,-59 99 16,79-79 0,40-79-1,40-40 1</inkml:trace>
  <inkml:trace contextRef="#ctx0" brushRef="#br0" timeOffset="8374.6">15994 4683 0,'0'99'31,"0"-59"-31,-20 0 16,-19-40-16</inkml:trace>
  <inkml:trace contextRef="#ctx0" brushRef="#br0" timeOffset="8941.09">16689 4028 0,'0'0'0,"0"100"0,59-21 16,-19 80-1,19-120 1,21 1 0,-41-40-16,80-179 15,20-98 1,-79 217 0,-60 278 15,-79 80-16,-1-40 17,40-79-17,-19-80 1,19-60-16,-59 41 16,-20-21-1,-20-19 1,40-40-1,59-159 1,40 40-16</inkml:trace>
  <inkml:trace contextRef="#ctx0" brushRef="#br0" timeOffset="9158.51">17959 3334 0,'0'0'0,"0"119"0,79 20 16,-79 158-1,-60 41 1,-59-120 0,20-99-1,-60-119 1,60 0-16</inkml:trace>
  <inkml:trace contextRef="#ctx0" brushRef="#br0" timeOffset="9975.32">19705 3790 0,'0'0'0,"40"0"31,79 0-15,357 0 0,-79 0-16,357-79 15,-179-20 1,-317 99-1,-159 0 1,-59 0 0,0 19-1</inkml:trace>
  <inkml:trace contextRef="#ctx0" brushRef="#br0" timeOffset="10292.48">22443 3294 0,'0'20'16,"20"-20"-1,-20 40-15,60-40 16,-60 39-16,79 1 16,-39-40-1,-40 99 1,0 20 0,-100 60-1,41-139 16,-1-60-31</inkml:trace>
  <inkml:trace contextRef="#ctx0" brushRef="#br0" timeOffset="10926.78">19050 3433 0,'0'20'16,"0"19"-1,0 21-15,0 39 16,20 80 0,-20-80-1,40-39 1,-1-60-1,-39-60-15</inkml:trace>
  <inkml:trace contextRef="#ctx0" brushRef="#br0" timeOffset="11409.49">23793 2996 0,'0'0'0,"19"0"0,61 80 16,59 19-1,-40 40 1,0 0 0,-39-20-1,-21-79 1,-39-80-1</inkml:trace>
  <inkml:trace contextRef="#ctx0" brushRef="#br0" timeOffset="11577.04">24448 3096 0,'0'0'0,"-40"0"0,0 79 16,-138 100-1,-1-1 1,139-138 0,1 0-16</inkml:trace>
  <inkml:trace contextRef="#ctx0" brushRef="#br0" timeOffset="12711.01">21074 2619 0,'0'-39'16,"0"59"62,0 19-78,0 21 16,0-1-16,20 1 15,20-20 1,-1 19 0,1 20-1,0-39 1,-1-40 0,1 0-1,0-40 1,19-79-1,-19-139 1,19 179 0,-19 79-1,-40 20 17,0 139-17,-40 79 16,-19 59-15,59-78 0,-40-120-1,-19-99 17,-21 0-17,1 0 1,39 0-16,-39 0 15,19-20 1,21-59 0,-1 79-16</inkml:trace>
  <inkml:trace contextRef="#ctx0" brushRef="#br0" timeOffset="16497.89">16768 1826 0,'0'39'32,"0"61"-32,0 19 15,0 0-15,0-40 16,-20 80-1,20-120 1,0 21 0,0-20 15,20-40-15,-20-20-16</inkml:trace>
  <inkml:trace contextRef="#ctx0" brushRef="#br0" timeOffset="16798.08">17125 2163 0,'0'0'0,"40"59"0,-40 21 16,119-1-1,-79-79 1,19-20-1,1-99 1,-60 20 0,-60 20 15,-19 39-15,-1 40-1,41 20 1,39 20-1,59-40-15</inkml:trace>
  <inkml:trace contextRef="#ctx0" brushRef="#br0" timeOffset="17114.24">17740 1786 0,'0'0'0,"-20"0"16,-19 0-1,-1 0 1,40 20 0,20-20 15,20 0-15,-1-20-1,-39 40 16,0 19-15,40 61 0,-40-21-1,0-39 1</inkml:trace>
  <inkml:trace contextRef="#ctx0" brushRef="#br0" timeOffset="17932.05">17780 1845 0,'-119'-59'16,"59"59"-1,21 0 1,39 20-1,-40-20-15,40 39 16,0 1 15,0 0-15,40-40 0,19 0-1,40-80 1,-59 21-1,20-1 1,-21 60 0,-39 20 15,0 40-15,-19 198 15,19-179-31,-60-19 0,60-21 15,0 1 1</inkml:trace>
  <inkml:trace contextRef="#ctx0" brushRef="#br0" timeOffset="20104.25">19050 3433 0,'0'-40'31,"0"1"-16,0-1 48,0 0-16,40 40-32,-40-39-15,0 58 94,0 41-78,0-20-1,0-1-15,0 1 16,0 0-16,0-1 16,-20 80-1,20-59 1,0 19 0,0-19-1,0-20 1,0-1 15,0 1-15,0 0-1,0-1 1,0 1 62,0 0-47,0-20-15</inkml:trace>
  <inkml:trace contextRef="#ctx0" brushRef="#br0" timeOffset="22736.21">21491 1250 0,'0'80'63,"0"-41"-63,0 1 16,0 0-16,39 19 15,-39-19 1,40 0-1,0-40 1,-40 39 0,40-39-1,-40 40 1,-20 39 15,-20-39-15,0-40 31,1 0-32,39-20-15,0-20 32</inkml:trace>
  <inkml:trace contextRef="#ctx0" brushRef="#br0" timeOffset="23000.5">21570 1429 0,'40'0'15,"0"-40"17,19 40-17,1 0 1,-21 0 0,1 0-1</inkml:trace>
  <inkml:trace contextRef="#ctx0" brushRef="#br0" timeOffset="23336.6">22007 1548 0,'39'40'31,"1"-40"-31,-40 39 15,40-39 1,59 0 0,-39-79-1,-21 39 1,-39 0 0,-20 1-1,-79 39 1,59 0-1,1 59 1,-1 21 0,40-41-16</inkml:trace>
  <inkml:trace contextRef="#ctx0" brushRef="#br0" timeOffset="24003.82">20360 1508 0,'0'20'31,"0"59"-16,0 40-15,0 40 16,0 99 0,0-198-1,39-21 1,-39-59 0,40-39-1</inkml:trace>
  <inkml:trace contextRef="#ctx0" brushRef="#br0" timeOffset="24336.93">20697 1707 0,'0'0'0,"-20"19"31,-39 61-16,19-80-15,0 39 16,1 1 0,-1-40-1,40 40 17,40 0-17,39-1 1,-39 1-1,-1-40 1,-39 40-16,40-40 16</inkml:trace>
  <inkml:trace contextRef="#ctx0" brushRef="#br0" timeOffset="24537.39">20895 1667 0,'40'0'47,"0"0"-47,19 0 15,-19 0-15,0 0 16,19 0-1</inkml:trace>
  <inkml:trace contextRef="#ctx0" brushRef="#br0" timeOffset="24723.89">20895 1925 0,'20'0'31,"20"0"-15,39 0 0,-39 0-1,20 0 1</inkml:trace>
  <inkml:trace contextRef="#ctx0" brushRef="#br0" timeOffset="28157.71">22146 794 0,'0'0'0,"-20"0"15,-79-60 1,39 60 0,-218 0-1,100 0 1,98 0-16,-59 40 15,-258 99 1,140-40 0,98 0-1,20-19 1,0 19 0,0-20-1,79-19-15,-59 59 16,20 79-1,60-19 17,39-120-17,19 60 1,41-39 0,-20-1-1,39 40 1,-20-39-1,21-1 1,39-39 0,20-40-1,297 0 1,-138-40 0,39-39-1,-39-21 1,-40 61-1,20-21 17,-80-59-17,-39 20 1,-60 0 0,-39-20-1,-21 59 1,1-19-1,-40-1 1,40 1 0,-40-60-1,0 60 1,0 19 0,0-39-1,-119-40 1,39 99-1,-178-99 17,159 139-17,-79-59 1,-41 59 0,120 40-1,-40 118 1,60-98-16</inkml:trace>
  <inkml:trace contextRef="#ctx0" brushRef="#br0" timeOffset="30876.45">8533 7997 0,'0'99'62,"-20"-39"-62,20 39 16,-40 80-1,40-41 1,0-18 0,0-81-1</inkml:trace>
  <inkml:trace contextRef="#ctx0" brushRef="#br0" timeOffset="31193.6">8811 8136 0,'0'0'0,"39"218"31,-39-158-31,40-21 31,59-39-15,-39-19-16,59-180 16,-79 21-1,-40 59 1,-179 59 0,80 60-1,-40 119 1,99 0-1,40-99 1</inkml:trace>
  <inkml:trace contextRef="#ctx0" brushRef="#br0" timeOffset="31493.8">9247 7680 0,'-20'19'0,"20"21"16,-39 0-1,39-1 1,0 1 0,79-40-1,-19 0 1,-21 40-1,-39 19 1,0-19 0,-79 20-1,-80-60 17</inkml:trace>
  <inkml:trace contextRef="#ctx0" brushRef="#br0" timeOffset="31628.44">9247 7739 0,'0'0'0,"60"0"47,-1 0-32,-19 0-15</inkml:trace>
  <inkml:trace contextRef="#ctx0" brushRef="#br0" timeOffset="33361.8">10120 8017 0,'0'79'31,"0"-59"-15,0 20-16,0-1 15,0 21-15,60-60 16,19 0 0,-39 0-16,19 60 15,-59 19 17,-19 40-1,-41-20-16,20-99 1,1 40 0,-1-40-1,40-60 1,0-39 0</inkml:trace>
  <inkml:trace contextRef="#ctx0" brushRef="#br0" timeOffset="33480.48">10239 8057 0,'0'0'0,"60"-60"16,-20 60 31</inkml:trace>
  <inkml:trace contextRef="#ctx0" brushRef="#br0" timeOffset="34296.3">10418 8017 0,'20'0'31,"39"0"-15,-19 40 0,0-40-1,39 0 1,-39 0-1,19 0 1,-59-20 62,0 40 0,-20-20-62,20 39 0,-19-39-16,19 40 62,0 0-46,0-1-16,0 41 15,0 19-15,0 0 16,0-59 0,79-40-1,0-99 1,-19 39-1,-20-19-15,-1-1 16,-39 1 0,-20 0-1,-118 19 17,58 60-17,40 20 1,-39 59-1,79-39 1</inkml:trace>
  <inkml:trace contextRef="#ctx0" brushRef="#br0" timeOffset="51306.83">6945 13355 0,'0'0'0,"0"40"125,20-40-109,40 0-1,-21 0-15,61 0 16,-21 0 15,60 0-15,0 0-1,39-20 1,-59 20 0,20 0-1,-79-40-15,59 40 16,20-60-1,-20 60 1,-20 0 0,40 0-1,40 0 1,-40 0 0,19-39-1,41 39 1,-100 0 15,-59 0-15,19-40-1,40 40 1,-19 0 0,-41 0-16,21 0 15,19 0 1,-19 0-1,-1 0 1,60 0 0,-19-40-1,-41 40 1,40 0 0,-19 0-1,19 0 1,-59 0 15,39 0-15,-39 0-1,-20 0 1,19 0 0,41 0-1,-21 0 1,21 0-1,-41 0 1,-19 0 0,-20-39 109,0-21-110,60-39-15,-60 20 0,0-1 16,0 21 0,0-80-1,0 59 1,0 1-1,-20-20 1,20-20 0,0-80-1,0 160 1,0-61 0,0 41-1,0-40 1,0 59 15,0 0 16,0 1-31,0-1-1,0 0 48,0 1-32,-80 39 78,21 0-93,19 0-16,1 0 16,-1-40-16,-20 40 15,-59 0 1,40 0-16,-40 0 15,0 0 1,-20 0 0,-40 0-1,1 0 1,98 0 15,1 0-15,0 0-1,39 0-15,-40-40 16,-19 40 0,0 0-1,20 0 1,19 0 0,1 0-1,-21 0 1,-39 0-1,40 0 1,-40 0 0,59 0-1,-59 0 1,20 0 0,0 0 15,-139 0-16,119 0 1,-40 0 0,60 20-1,59-20-15,0 0 16,-19 0 0,-41 0-1,41 0 1,-40 0-1,19 0 1,41 0 0,-1 0 46,40 60 48,0-1-95,0 40-15,0-19 16,0 19-16,0 79 15,0-19 1,0-20 0,0 0-1,20-20 1,-20-79 0,0-1-1,0-19 16,0 60-15,0-41 0,0 80-1,0-39 1,0-21 0,0-19-1,0 20 1,0-1-1,0-19 1,0 19 0,-20 1 93,-20-60-109</inkml:trace>
  <inkml:trace contextRef="#ctx0" brushRef="#br0" timeOffset="52844.71">33000 14466 0,'-20'20'15,"20"39"-15,0 21 16,0 198-1,40-100-15,79-19 16,60-99 0,79-120-1,0-138 1,-120-160 15,-138 180-15,-218 19-1,40 159 1,-60 79 0,118 60-1,81-99 1</inkml:trace>
  <inkml:trace contextRef="#ctx0" brushRef="#br0" timeOffset="53362.33">31988 14922 0,'20'0'31,"20"40"-31,39 40 15,80 118 1,-60-59 0,-39-99-1,39-21 1,-99-98-16</inkml:trace>
  <inkml:trace contextRef="#ctx0" brushRef="#br0" timeOffset="53511.93">32266 14843 0,'0'0'0,"-99"179"16,-20 19-1,59-39 1,20-40 15</inkml:trace>
  <inkml:trace contextRef="#ctx0" brushRef="#br0" timeOffset="54529.21">33595 14407 0,'60'-20'47,"-20"20"-47,19-60 15,1 1-15,39 19 16,218-139 0,100-59-1,20 0 1,39-119 0,139 59-1,-317 179-15,198-99 16,-179 99-1,-217 79 1,-61 40 0,1-40-1,0 1 32,-1 39-31,-39-40-16</inkml:trace>
  <inkml:trace contextRef="#ctx0" brushRef="#br0" timeOffset="54846.36">37167 12363 0,'0'0'15,"20"0"32,79 0-47,-19 0 16,19-40 0,80 40-1,-120 0-15,-19 20 16,-40 19-1,0 61 1,-119-21 0,39-39-1</inkml:trace>
  <inkml:trace contextRef="#ctx0" brushRef="#br0" timeOffset="55413.85">38001 11926 0,'-40'258'32,"40"-99"-32,0 0 0,0 118 31,79-158-15,140-119-1,158-138 1,-199-21-16,80-119 15,-198 60 1,-159-60 0,-159 60-1,139 218-15,-119 0 16,-120 99 0,219 20-1,139-99 1</inkml:trace>
  <inkml:trace contextRef="#ctx0" brushRef="#br0" timeOffset="56348.35">39211 11053 0,'20'79'47,"-20"-19"-47,0 59 16,0 20-1,40 0 1,79-100-1,-60-39 1,80-79 0,40-60-1,-139 80-15,-1-1 16,-39 1 0,-20 59-1,-19 0 1,-60 178-1,19 1 1,40-1 15,-19 21-15,59-40 0,-20-100-1,-39-19 16,-41-40-15,-39-20 0,60-20-1,39 40-15</inkml:trace>
  <inkml:trace contextRef="#ctx0" brushRef="#br0" timeOffset="61751.9">30123 14585 0,'39'0'16,"21"0"-1,-20 0 1,19 0-16,120 0 16,59 0-1,-79 0 1,238 0-16,-60 60 31,-79-60-15,-119 0-1,-60 0 1,-39 0 0,0 0-1,-1 0 17</inkml:trace>
  <inkml:trace contextRef="#ctx0" brushRef="#br0" timeOffset="61987.27">32127 14426 0,'60'20'32,"-1"-20"-32,-59 40 0,119-40 31,-79 0-16,19 0-15,-59 40 16,-59 39 15,-1-39-15,-19 39 0</inkml:trace>
  <inkml:trace contextRef="#ctx0" brushRef="#br0" timeOffset="62919.78">33040 13454 0,'0'0'0,"-40"-40"15,0 1 1,-19-21-1,19 60 1,-19 80 15,59 78 1,0-59-17,0-59 1,59-40-1,1 0 1,19-20 0,20-158-1,1-41 1,-100 81-16,79-41 16,-79 119-1,0 160 32,0-21-47,-20 119 16,20-78-1,0-41 1,0 0 15,20-39-31,-20 19 16,40-59-1,-40-39-15</inkml:trace>
  <inkml:trace contextRef="#ctx0" brushRef="#br0" timeOffset="63353.62">33357 13196 0,'20'0'31,"-20"20"-31,80-20 16,-21 119-1,-59-79-15,60 19 16,-1-19-1,-39-40 1,-20 40 0</inkml:trace>
  <inkml:trace contextRef="#ctx0" brushRef="#br0" timeOffset="63591.98">33655 13216 0,'-60'59'47,"21"21"-31,39-40-16,-40 19 15,40-39-15,-40 59 16,1-39 15</inkml:trace>
  <inkml:trace contextRef="#ctx0" brushRef="#br0" timeOffset="65521.82">34072 12978 0,'0'40'47,"0"-1"-47,0 21 16,0-1-16,0-19 15,0 39 1,0-19 0,0 19-1</inkml:trace>
  <inkml:trace contextRef="#ctx0" brushRef="#br0" timeOffset="65756.2">33933 13275 0,'0'0'0,"0"-19"16,20 19 15,39-60-15,140 60-1,-100 0 1,-20 0 0,-39-40-1</inkml:trace>
  <inkml:trace contextRef="#ctx0" brushRef="#br0" timeOffset="66156.13">34469 13137 0,'39'0'0,"-39"158"31,0-78-15,0-21-16,0 60 15,0-79 1,0 19 0,0-19 15,-20-40-15,-39 0-1,19 0 1,40-59-16</inkml:trace>
  <inkml:trace contextRef="#ctx0" brushRef="#br0" timeOffset="66339.64">34568 12779 0,'0'0'0,"20"0"47,-20 20-31,79-20-1,-79 40-15</inkml:trace>
  <inkml:trace contextRef="#ctx0" brushRef="#br0" timeOffset="72227.89">29666 14446 0,'0'0'16,"0"119"-16,0 40 0,40 218 31,59-218-16,40-159 1,-20 0 0,-39-80-1,-80-39 1,59-59 0,-59 98-16,-20-39 15,-59 80 1,19 39-1,1 0 1,19 99 0,40-20-1</inkml:trace>
  <inkml:trace contextRef="#ctx0" brushRef="#br0" timeOffset="74264.45">36016 13156 0,'0'60'78,"0"19"-78,0-19 16,20-20-16,20-1 15,0-39 1,-1 0-1,-39-20 1,60-79 0,-20 59-1,-40 100 17,59 79-17,1-99 1,-1-21-1,20-38 1,21-140 0,-41 79-1,-59 21 17,-39 79-1</inkml:trace>
  <inkml:trace contextRef="#ctx0" brushRef="#br0" timeOffset="77315.28">35004 15915 0,'0'0'0,"-19"0"0,19-40 15,-80 40-15,1-40 16,39 40 15,0 20-15,40 20-16,-59 119 16,-1-1-1,60-78 1,0-41-1,20-39 1,79 0 0,1-99-1,78-139 1,140-298 0,-219 298-1,-99 198 1,0 60 15,0 218 0,-40-59-31,-19 158 16,59-158 0,0-120-1,39-19 16,1-40-15,-20 0 0</inkml:trace>
  <inkml:trace contextRef="#ctx0" brushRef="#br0" timeOffset="77599.53">35481 15954 0,'59'40'31,"-59"0"-31,40-1 16,-40 1-16,40 0 15,-1-1 1,1 1 0,-40-60-1,0-19 1</inkml:trace>
  <inkml:trace contextRef="#ctx0" brushRef="#br0" timeOffset="77749.13">35699 15974 0,'-40'40'16,"40"0"-16,-99 98 31,0 1-15,39-139 0</inkml:trace>
  <inkml:trace contextRef="#ctx0" brushRef="#br0" timeOffset="78099.2">36175 15657 0,'0'39'15,"0"1"1,0 20-16,0 98 15,-40 1 1,40-119 0,0 19-1</inkml:trace>
  <inkml:trace contextRef="#ctx0" brushRef="#br0" timeOffset="78283.7">35917 15954 0,'20'0'31,"20"0"-15,-1 0 0,21 0-16,119 0 15,-21-39 1,-98 39-16</inkml:trace>
  <inkml:trace contextRef="#ctx0" brushRef="#br0" timeOffset="78599.86">36651 15815 0,'0'0'0,"0"20"16,0 60-1,0 178 1,0-80 0,0-19-1,0-119 1,0-1-1,-59 1 1,-21-40 0,1-59-1,20-140 1</inkml:trace>
  <inkml:trace contextRef="#ctx0" brushRef="#br0" timeOffset="78767.4">36770 15081 0,'0'0'0,"0"20"31,0 20-31,40-1 16,40 41-1,-41 19-15</inkml:trace>
  <inkml:trace contextRef="#ctx0" brushRef="#br0" timeOffset="79167.34">37465 15498 0,'0'40'15,"0"59"1,0 20-16,-20 79 16,20 21-1,0-180 16</inkml:trace>
  <inkml:trace contextRef="#ctx0" brushRef="#br0" timeOffset="79350.85">37187 15835 0,'0'0'0,"80"0"31,-21 0-15,120 0 0,59 0-1,59-59 1</inkml:trace>
  <inkml:trace contextRef="#ctx0" brushRef="#br0" timeOffset="80102.84">38199 15538 0,'0'218'15,"0"-139"1,0-19-16,0-20 15,0-1-15,20 1 16,-20 19 0,40-59-1,-1-39 1,81-219 0,-61 119-1,-19 139 32,-1 139-31,-39-80-16,60 100 15,-20-119 1,59 19 0,-20-98-1,20-41 1,-19-59-1,-80 60 1,0 39 0,0 1-1</inkml:trace>
  <inkml:trace contextRef="#ctx0" brushRef="#br0" timeOffset="80626.43">39052 15954 0,'60'40'31,"-60"0"-31,40 39 16,-1-19-1,1-60 1,-40-20 15</inkml:trace>
  <inkml:trace contextRef="#ctx0" brushRef="#br0" timeOffset="80801.97">39231 15974 0,'-20'0'0,"20"20"16,-79 59-1,79-19-15,-60 19 16,60-39 15</inkml:trace>
  <inkml:trace contextRef="#ctx0" brushRef="#br0" timeOffset="81218.86">39370 16054 0,'40'0'32,"-40"39"-32,0 1 15,0 0 1,0-1 0,39-39-16,1-79 15,59-119 1,-39 98-1,-60 160 17,0 118-17,-40 21 1,40-80 0,-40-20 15,40-59-31,-39 0 15,-21-40 17,-39 0-17,39-40-15</inkml:trace>
  <inkml:trace contextRef="#ctx0" brushRef="#br0" timeOffset="88226.12">40025 16014 0,'40'0'125,"-1"40"-125,41-40 16,-21 0-16,1 0 15,39 0 1,-20 0-1</inkml:trace>
  <inkml:trace contextRef="#ctx0" brushRef="#br0" timeOffset="89859.76">41890 15994 0,'0'-40'32,"-20"40"-32,20-79 15,-59 19 1,-60 21 0,99 39-16,-60 0 15,41 0 16,-80 59-15,20 140 0,99-60-1,0-40 1,0-20 0,39-39-1,21-40 1,-21 0-16,120-179 15,40-138 1,-60-40 0,-80 59-1,-59 258 1,0 100 15,0 198 0,-99 159-15,39-239-16,60 1 16,0-140-1,0 1 1,20-40-16</inkml:trace>
  <inkml:trace contextRef="#ctx0" brushRef="#br0" timeOffset="92111.74">42148 16113 0,'0'-40'15,"0"80"48,0 0-63,0 39 0,0-19 15,0-21-15,0 1 16,0 0 0,40-40 15,0 0-16,39-99 1,40 19 0,-119 100 46,0 20-62,-20-1 16,20 1-16,-59 39 15,19 1 1,40-1 0,-40-79-16,40 40 15,-39 0 1,-1-1 15,0 1-15,0-40 15,1-20-15,-21-59-1,21 79 1,-21-40-16</inkml:trace>
  <inkml:trace contextRef="#ctx0" brushRef="#br0" timeOffset="93250.69">42485 16153 0,'0'20'157,"0"19"-126,-19-39-31,19 40 16,-40 20-1</inkml:trace>
  <inkml:trace contextRef="#ctx0" brushRef="#br0" timeOffset="156066.76">15220 13633 0,'0'0'0,"-20"0"16,20-40-16,-79 40 15,19-20 1,60-20-16,-59 1 15,19 39 17,0 0-17,1 119 17,-1 79-17,40 1 1,0-41-1,0-78 1,20-80-16,20 40 16,59-80-1,60-139 1,-20-79 0,-60-139-1,-20 179 1,-59 59 15,0 338 16,0 138-31,0 1-1,0-100 1,0-158-16,0-21 15,0 1 1,40-60 0</inkml:trace>
  <inkml:trace contextRef="#ctx0" brushRef="#br0" timeOffset="156386.9">15558 13772 0,'119'138'31,"-80"-98"-15,1 0-16,0 0 16,39 79-1,0-80 1,-59-39 0,-20-20 15</inkml:trace>
  <inkml:trace contextRef="#ctx0" brushRef="#br0" timeOffset="156566.41">15915 13910 0,'0'0'0,"-40"20"16,40 40-1,-60-1-15,60-19 16,-79 59-1,39-59 1</inkml:trace>
  <inkml:trace contextRef="#ctx0" brushRef="#br0" timeOffset="157100.99">16808 13613 0,'0'39'31,"0"21"-31,0 99 15,0 0 1,59-60 0,-59-60-16,0 21 15</inkml:trace>
  <inkml:trace contextRef="#ctx0" brushRef="#br0" timeOffset="157334.37">16589 13970 0,'0'0'0,"40"0"47,0 0-31,59-40-16,-20 40 15,239-119 1,-140 119 0,-118 0-16</inkml:trace>
  <inkml:trace contextRef="#ctx0" brushRef="#br0" timeOffset="158300.78">17740 13692 0,'40'0'31,"-40"60"-15,60-21-16,-60 21 16,0 19-16,0 140 15,39 78 16,-39-98-15,0-120 0,0-39-16,-20-40 47,-59 0-32,19 0-15,-39 0 16,0-20-1</inkml:trace>
  <inkml:trace contextRef="#ctx0" brushRef="#br0" timeOffset="158666.79">17760 13335 0,'0'0'0,"80"60"32,-21-1-17,1-59 1,-60 40 0,79-40-16,-39 0 31,-60 0-16</inkml:trace>
  <inkml:trace contextRef="#ctx0" brushRef="#br0" timeOffset="161042.44">18752 13395 0,'0'0'0,"0"19"47,0 21-47,0 20 16,0-1-16,0 20 15,0 60 1,0 20 0,0-60-1,0-59 1,-59-60 15</inkml:trace>
  <inkml:trace contextRef="#ctx0" brushRef="#br0" timeOffset="161287.79">18415 13811 0,'0'-39'16,"40"39"0,-1 0-16,21 0 15,79 0 1,-40 0 0,-59 0-16,39 0 15,-19 0 1,-1-40-1</inkml:trace>
  <inkml:trace contextRef="#ctx0" brushRef="#br0" timeOffset="161950.03">19308 13295 0,'0'40'15,"0"39"-15,20 1 16,-20 19-16,139 119 31,-80-138-15,-19-21-1,0-59 1,-40-20 0,79-39-1,-19-120 1,-1 40 0,-39 119-1,20 20 1,19 100-1,-59 19 1,60 0 0,-21-80-1,1-39 1,0-119 15,19-59-15,-19 39-1,-40 99 1,0 80 15</inkml:trace>
  <inkml:trace contextRef="#ctx0" brushRef="#br0" timeOffset="162554.41">20360 13652 0,'39'0'31,"1"20"-31,39 40 16,-79-20 0,60-40-16,-20 39 15,-40 1 1</inkml:trace>
  <inkml:trace contextRef="#ctx0" brushRef="#br0" timeOffset="162721.96">20598 13613 0,'-40'99'16,"0"-59"-1,-59 59 1,40-20 0,19-19-1</inkml:trace>
  <inkml:trace contextRef="#ctx0" brushRef="#br0" timeOffset="163272.49">20796 13652 0,'40'40'32,"-40"-20"-17,0 20-15,0-1 0,0 1 16,40 0 0,-1-40-1,1-60 1,39-79-1,-19 100 1,-60-1 0,0 80 15,0 39-15,0 100-1,-40 59 1,40-79-1,-39-80 1,-1-39 0,-20-40-1,1 39 1,-21-39 0,61 0-1,-61 0 1</inkml:trace>
  <inkml:trace contextRef="#ctx0" brushRef="#br0" timeOffset="164056.4">21669 13732 0,'20'0'47,"60"-60"-32,-41 60-15,-19 0 16,20 0-16,39 0 15,1 40 1</inkml:trace>
  <inkml:trace contextRef="#ctx0" brushRef="#br0" timeOffset="164605.93">22483 13672 0,'0'0'0,"-40"0"16,40-39-16,-39 39 16,-1 0-1,0 0 1,-39 99-1,79-40-15,0 80 16,0-39 15,0-61-15,40 1 0,98-119-1,-38-160 1,19-58-1,-60-1 1,60 20 0,-119 298 15,-20 179-15,-79 98-1,60 80 1,39-258-1,19-79 1,41-40 15,-1 0-15</inkml:trace>
  <inkml:trace contextRef="#ctx0" brushRef="#br0" timeOffset="165190.34">23019 13692 0,'0'0'0,"0"60"15,0-21 1,0 1 0,20 39-1,39-39 1,1-40-1,-21-20 1,21-99 0,-1 20-1,1 59 1,-60 60 15,0 20-31,-40 19 16,1 259-1,39-139 1,-60-1 15,40-118-15,20 19 0,-39-79-16,-41 0 15,21 0 1,-21-40-1,-19 1 1,99-1-16</inkml:trace>
  <inkml:trace contextRef="#ctx0" brushRef="#br0" timeOffset="175372.14">33457 18911 0,'0'0'0,"-20"0"15,-20-40 1,0 40 0,1-39-1,-21 39 1,1-40-1,-1 40 1,20 20 0,1 79-1,-21 119 1,60 120 0,20-60-1,40-239 1,19-39-1,119-297 1,60-200 15,-178 239-31,78-198 16,-98 198 0,-60 218-1,0 457 16,-79 40-15,79-61 0,-40-197-1,40-159 1,20-60 15</inkml:trace>
  <inkml:trace contextRef="#ctx0" brushRef="#br0" timeOffset="175649.4">33933 19209 0,'99'20'16,"-59"39"0,39-19-16,40 138 15,-79 1 1,19-60 0,-19-119-1,-40-139 1</inkml:trace>
  <inkml:trace contextRef="#ctx0" brushRef="#br0" timeOffset="175800">34310 19010 0,'-40'119'32,"0"0"-17,-19 20 1,-20-39-1,79-61 1</inkml:trace>
  <inkml:trace contextRef="#ctx0" brushRef="#br0" timeOffset="176316.62">35679 18713 0,'0'59'0,"0"60"16,0 219 0,0-21-1,0-99 1,0-158-1,0-20 1,0-60-16</inkml:trace>
  <inkml:trace contextRef="#ctx0" brushRef="#br0" timeOffset="176534.04">35242 19387 0,'40'0'32,"20"0"-17,19 0-15,40 0 16,199 0 0,-80 0-1,-40-39 1,-158 39-1</inkml:trace>
  <inkml:trace contextRef="#ctx0" brushRef="#br0" timeOffset="177202.25">36770 18911 0,'0'99'32,"60"80"-32,-60 19 15,40 100 1,19-139 0,-19-120-1,39-118 1,60-219-1,-40 60 1,-59 238 0,-40 139-1,60 0 1,-21-99 0,120-120-1,-20-217 1,-99 39 15,-40 218-15</inkml:trace>
  <inkml:trace contextRef="#ctx0" brushRef="#br0" timeOffset="177534.36">37862 19308 0,'40'60'15,"-1"19"-15,-39-20 16,60 21 0,-1-41-1,-19-39-15,-40-79 31</inkml:trace>
  <inkml:trace contextRef="#ctx0" brushRef="#br0" timeOffset="177701.92">38140 19407 0,'-119'60'15,"79"-1"1,0 1-16,1 19 15,-21-39 1,60 0 0,40-60-16</inkml:trace>
  <inkml:trace contextRef="#ctx0" brushRef="#br0" timeOffset="178110.81">38418 19586 0,'0'59'16,"0"-19"-1,0 0-15,-20-1 16,20 41 0,0-160 31</inkml:trace>
  <inkml:trace contextRef="#ctx0" brushRef="#br0" timeOffset="178318.27">38636 19526 0,'39'60'16,"-39"-21"0,0-19-16,40 60 15,0-41 1,0-39-1,-1-79 1,21-80 0</inkml:trace>
  <inkml:trace contextRef="#ctx0" brushRef="#br0" timeOffset="178535.69">38894 19427 0,'0'99'16,"-20"239"15,20-200-16,0-58-15,0 79 16,0-80 0,-40-19-1,-19-21 1,-60-39 0,59 0-1,-19 0 1,-1-39-1</inkml:trace>
  <inkml:trace contextRef="#ctx0" brushRef="#br0" timeOffset="180180.29">39727 19030 0,'0'0'0,"-39"0"31,78 20 16,1-20-47,0 60 15,-1-60-15,1 79 16,79-20 0,-79-19-1,19-40 1,-59 40-1,-20 0 1,-119 19 0,-39 1-1,19-60 1,119 39-16</inkml:trace>
  <inkml:trace contextRef="#ctx0" brushRef="#br0" timeOffset="181950.56">40184 19050 0,'0'0'0,"79"-40"0,-20 40 31,-19 0-31,-60 0 62,-19 20-46,-41-20-16,-19 80 16,-80 19-1,-19 0 1,59-59 0,119-1-1,100-39 16,-1 0-15,100 0 0,-80 0-16,79 0 15,-78 0 17,-61 40-17,1-40 1</inkml:trace>
  <inkml:trace contextRef="#ctx0" brushRef="#br0" timeOffset="182305.61">39807 19745 0,'0'39'16,"19"-39"0,21 0-16,59 40 15,139-40 1,-19 0 0,-100 0-1,-60 59 1,-19-19-16,-40 20 15,-20-60 1</inkml:trace>
  <inkml:trace contextRef="#ctx0" brushRef="#br0" timeOffset="182955.87">40819 19526 0,'-40'-99'16,"0"59"-1,1 40 17,-21 40-17,60 20 1,-40 19-16,40 60 15,0 39 1,20-59 0,79-79-1,140-139 1,-21-219 0,-20-118-1,-138 39 1,-21 258-1,-58 139 1,-21 60 0,-20 237 15,60 100-15,0-79-1,20-279 1,20-39-1,0-19 1,79-180 0</inkml:trace>
  <inkml:trace contextRef="#ctx0" brushRef="#br0" timeOffset="183389.71">41652 19427 0,'0'0'0,"0"99"16,0-59-16,40 79 16,-1-40-1,41-79 17,19-39-17,-20-80 1,-19 0-1,-20 79 1,-40 80 15,-60 59-31,60 40 16,-59 138 0,59-138-16,-40 119 15,-20-79 1,21-80-1,-1-19 1,0-80 0,-79 0 15,-20 0-15,40-60-1,99 1-15</inkml:trace>
  <inkml:trace contextRef="#ctx0" brushRef="#br0" timeOffset="189636.01">14665 14665 0,'39'0'62,"41"0"-46,-61 0-1,41 39-15,-20-39 16,-21 0-16,101 60 16,-1-60-1,20 0 1,-1 0 0,61 39-1,-80-39 16,20 40-15,-20-40 0,20 40-1,-80-40-15,80 59 16,-20-59 0,-19 0-1,-21 0 1,40 0-1,-20 40 1,0-40 0,1 0-1,-21 40 1,-39-40-16,39 0 16,20 0 15,-19 0-16,-21 0 1,60 0 0,-59 0-1,19 0 1,-19 0 0,59 0-1,-40 0 1,1 0-1,19 0 1,40-20 0,19 20-1,-39 0 1,20-40 0,-20 40-1,60-59 16,19 19-15,-59 40 0,40-40-1,0-19 1,98 19 0,-118 40-1,20-59 1,-1 19-1,-78 40-15,118-60 16,-59 60 0,39-39-1,-19 39 1,-21-40 0,21 40 15,-40-40-16,-20 40 1,20 0 0,20 0-1,-40 0 1,19 0 0,-18 0-1,18 0 1,41-59-1,-40 59 1,-20 0 0,20 0-1,40 0 1,-100 0 15,0 0-15,-39 0-1,19 0 1,-138 0 62,-40 0-62</inkml:trace>
  <inkml:trace contextRef="#ctx0" brushRef="#br0" timeOffset="194715.43">13652 13791 0,'0'0'0,"0"40"31,0 39-31,0 1 15,0 118 1,0 21 0,0-1-1,-19-79 1,19-100 0,-40-39-1,-20 0 1,1-59-1,59-40 1,-40 19 15,40 21-31</inkml:trace>
  <inkml:trace contextRef="#ctx0" brushRef="#br0" timeOffset="194915.89">13593 13593 0,'0'0'0,"40"0"47,-40 20-32,59-20-15,40 79 16,-19-19-1</inkml:trace>
  <inkml:trace contextRef="#ctx0" brushRef="#br0" timeOffset="195366.69">14288 13454 0,'0'40'16,"0"19"-16,0 21 0,-40 39 15,-20 20 1,60-100-16</inkml:trace>
  <inkml:trace contextRef="#ctx0" brushRef="#br0" timeOffset="196567.48">14843 17264 0,'0'60'63,"0"39"-48,0 20-15,0 40 16,0 39 0,0-39-16,0 59 15,0-158 1,0-21 0,-59-78 15,-21-21-16,21-19 1,59-20-16</inkml:trace>
  <inkml:trace contextRef="#ctx0" brushRef="#br0" timeOffset="196750.99">14903 16470 0,'0'20'16,"0"40"-1,0-1-15,59 1 16,1 59 0,-21-79-1</inkml:trace>
  <inkml:trace contextRef="#ctx0" brushRef="#br0" timeOffset="197584.76">15736 17105 0,'0'0'0,"40"0"47,19 60-47,41-60 16,-1 79-16,59-39 15,-38-40 1,-61 0-1,-19 40 1,-40-1 15,-99 60-15,-159 21 0,79-120-1,0 39 1,140-39-1,39 40 1,0 0-16,99-1 16,-40-39-1</inkml:trace>
  <inkml:trace contextRef="#ctx0" brushRef="#br0" timeOffset="198085.42">15855 18217 0,'0'0'0,"60"-80"47,39 1-47,40-40 15,39-20-15,41-20 16,257-59 0,-258 158-16</inkml:trace>
  <inkml:trace contextRef="#ctx0" brushRef="#br0" timeOffset="198502.31">17482 17145 0,'0'79'32,"0"-19"-32,0 118 15,0 61 1,20 19 0,-20-80-1,0-39 1,0-40-1,0-59 1,-99-40 15,0-20-15,-20-79 0,79 20-16</inkml:trace>
  <inkml:trace contextRef="#ctx0" brushRef="#br0" timeOffset="198701.77">17562 16073 0,'39'60'31,"1"-20"-31,-40-1 16,119 21 0</inkml:trace>
  <inkml:trace contextRef="#ctx0" brushRef="#br0" timeOffset="204423.48">13732 23138 0,'0'0'0,"20"-60"63,59 21-63,20-41 16,40 1-16,0-40 15,40-20-15,257-258 16,199 20-1,80-79 1,-120 98 15,-397 239-31,80-20 16,-238 139 0,0 0-1,-60-39 16,-20 39-15</inkml:trace>
  <inkml:trace contextRef="#ctx0" brushRef="#br0" timeOffset="204673.81">17145 20558 0,'60'0'47,"19"-20"-47,-20 20 16,41-59-1,19 59 1,-40 39 0,-79 81-1,-139 157 1,-139 140-1,159-219-15</inkml:trace>
  <inkml:trace contextRef="#ctx0" brushRef="#br0" timeOffset="208143.53">14248 19149 0,'0'0'0,"-60"0"16,80 0 62,40 40-78,59-40 16,20 0-16,59 0 15,318 0 1,40 0 0,-318 0-16,198-40 15,-19 40 1,20-59 0,-41 59-1,101-60 16,-279 60-15,-99 0 0,-79 0-1,-1 0 1,-39-59 46,0-21-46,60-59-16,-21-158 16,-39-180-1,80 1 1,-80 119 0,0 198-16,0-99 15,0 20 16,0 20-15,0 39 0,0 40-1,0 100 1,0-1 15,-20 40-15,20-40-1,-40 40 64,-79 0-64,60 0-15,-21 0 16,1 0-16,-40 0 15,-40 0 1,-535 40 0,138 39-1,20 40 1,-39 0 0,-239 80-1,298-140 1,179 1-1,79-20 1,40-40 0,158 0-16,-59 0 15,-20 59 1,40-59 0,20 40-1,39-40 16,40 40 16,20-40-31,-20 39 0,39-39-1,1 60 1,0 79-1,79 79 1,0 99 0,0 100-1,-40 20 1,-19-60 0,-60-258-16,59 79 15,-19-98 16,-40-21-15,40 0 0,-1 1-1,1-80 220,0 0-220,19 0-15,41-20 0,19 20 16,99-60 0,655-19-1,-674 19-15</inkml:trace>
  <inkml:trace contextRef="#ctx0" brushRef="#br0" timeOffset="-213863.22">31432 22344 0,'0'0'0,"-39"-59"15,-1 59-15,0-60 16,-19 60-1,19 0 1,40 40 0,-79 257-1,-20-39 1,99-158-16,0-1 16,0-60-1,59-39 1,40-59 15,40-60-31,199-199 16,-61-118-1,-78 118 1,-140 179 0,-59 199 15,-119 238-16,60 198 1,-1-199 0,60-158-1,60-79-15,-20-21 16,-1-39 0,-19 0-1</inkml:trace>
  <inkml:trace contextRef="#ctx0" brushRef="#br0" timeOffset="-213595.94">32087 22721 0,'80'159'16,"-21"-100"-1,-19 1-15,39 79 16,1-99 0,-1-40-1,-19-100 1</inkml:trace>
  <inkml:trace contextRef="#ctx0" brushRef="#br0" timeOffset="-213446.34">32564 22701 0,'-40'0'16,"-39"60"0,-21 79-1,-58 39 1,118-138-16,40 0 15</inkml:trace>
  <inkml:trace contextRef="#ctx0" brushRef="#br0" timeOffset="-213112.23">33476 22285 0,'0'0'0,"-39"119"16,39 39-16,-40 100 15,-19 0 1,59-139 0</inkml:trace>
  <inkml:trace contextRef="#ctx0" brushRef="#br0" timeOffset="-212945.68">33099 22800 0,'-39'0'16,"59"0"-1,39 0 1,120 0-1,158 0 1</inkml:trace>
  <inkml:trace contextRef="#ctx0" brushRef="#br0" timeOffset="-212211.64">33675 22443 0,'40'20'31,"-40"20"-31,0-1 16,59 1-16,-19 99 15,39 0 1,-39-119-1,-1 20 1,81-80 0,58-238-1,-138 179 1,0 99 0,-40 39-1,0 120 1,0 119-1,0-179 1,119-99 0,158-178-1,-118-41-15,20-118 16,-179 218 0,-60 179 15,60-21-16</inkml:trace>
  <inkml:trace contextRef="#ctx0" brushRef="#br0" timeOffset="-211928.4">35104 22503 0,'39'99'16,"1"-20"-16,-40-19 15,99 79 1,-59-80-1,39-138 1,-79 0 0</inkml:trace>
  <inkml:trace contextRef="#ctx0" brushRef="#br0" timeOffset="-211777.8">35461 22602 0,'0'0'0,"0"40"0,-179 99 16,-39 138 15,178-237-15,80-40-1,39-99-15</inkml:trace>
  <inkml:trace contextRef="#ctx0" brushRef="#br0" timeOffset="-211410.78">35639 22642 0,'0'59'16,"0"1"0,0-1-1,40-59 1,0 40 0,-1-40-1,100-119 1,-99 40-1,20 79 1,-60 19 15,-20 41-31,-79 198 16,-21 20 0,81-120-1,-41-118 1,41-40-1,-21 0 1,-19-40 0,39 40-1</inkml:trace>
  <inkml:trace contextRef="#ctx0" brushRef="#br0" timeOffset="-210660.78">36493 22701 0,'-40'0'31,"119"0"-15,-19 0 0,19 0-16,80 0 15</inkml:trace>
  <inkml:trace contextRef="#ctx0" brushRef="#br0" timeOffset="-210493.23">36532 23039 0,'0'0'0,"-39"0"0,58 0 47,61 0-47,-1 0 16,159 0-1</inkml:trace>
  <inkml:trace contextRef="#ctx0" brushRef="#br0" timeOffset="-209709.33">37921 22959 0,'0'0'0,"-39"-99"15,-21 20-15,20 79 16,-39-40 0,0 99-1,-20 120 1,39 39-1,60-138 1,159-41 0,39-138-1,179-258 1,-119-20 15,-119 0-15,-99 377-1,-80 0 1,-59 258 0,-20 79-1,119-178-15,0 59 16,20-118 0,39-100-1,40-20 1,100-278-1,-159 179 1,-80 178 31,40 21-31,-40 118-1,40-19 1,0-40-1,0 0 1,0-60 0,-59 0-1,-60 1 1,0-41 0,59-39-16,-59 0 15,0-59 1,20-100-1</inkml:trace>
  <inkml:trace contextRef="#ctx0" brushRef="#br0" timeOffset="-208575.36">30738 24944 0,'0'19'31,"40"-19"-15,19 60-1,60-60-15,40 0 16,575 0-1,-39 0 1,-60 0 0,-99 59-1,-259-59 1,-177 40 15,-180-99 0,40-1-31</inkml:trace>
  <inkml:trace contextRef="#ctx0" brushRef="#br0" timeOffset="-208391.85">33933 24844 0,'20'0'16,"39"20"-1,60 60 1,-39 39-1,-41-40 1,-78 20 0,-259 100-1,139-199 1</inkml:trace>
  <inkml:trace contextRef="#ctx0" brushRef="#br0" timeOffset="-207340.66">30361 24606 0,'0'0'0,"-79"0"15,19 0 1,0 40 0,60 19-1,-59 199 1,158 417 0,20-536-1,20-139 1,20-79-1,20-279 1,-120 120-16,-59-20 16,-79 119 15,-140 100-15,-39 39-1,119 99 1,139-59-1</inkml:trace>
  <inkml:trace contextRef="#ctx0" brushRef="#br0" timeOffset="-206407.16">34409 24666 0,'-139'119'31,"80"-20"-31,59 0 16,-40 20-1,40 0-15,59 139 16,61-79-1,38-139 1,100-100 0,119-277-1,-337 118 1,-40 81 0,-79-1-1,-1 99-15,-39 0 16,-20 40-1,20 60 1,20 39 15,59-99-31</inkml:trace>
  <inkml:trace contextRef="#ctx0" brushRef="#br0" timeOffset="-203630.58">25579 25281 0,'39'0'15,"1"0"1,59 0 0,119 0-1,140 0 1,39 0 0,-199 0-16,199 0 15,79 0 1,119 0-1,-79 0 1,-178 40 0,138-40-1,-218 0 1,-60 0 0,-79 0-1,-19 0 16,-61 0-15,-59 0 31</inkml:trace>
  <inkml:trace contextRef="#ctx0" brushRef="#br0" timeOffset="-203278.52">30301 25182 0,'0'20'47,"20"-20"-31,-20 39-16,0 1 31,0 0-15,0-1-1,-20-39 32,-19 0-31,39-20-16,-40 20 15,0 0 1,40-39 0</inkml:trace>
  <inkml:trace contextRef="#ctx0" brushRef="#br0" timeOffset="-202920.48">29905 25162 0,'0'0'0,"19"20"47,41-20-47,19 39 16,20 41-1,-59-60 1,20 19 0,-60 1-1,0 0 1,-60 39 0,-59-39-1,40-40 1,-20 39-1,59 1 1,0-40 0</inkml:trace>
  <inkml:trace contextRef="#ctx0" brushRef="#br0" timeOffset="-202002.93">30024 26035 0,'99'40'31,"0"39"-31,-39 0 0,78 80 16,-58-40 0,-21-79-1,1-80 1,-60-59 0</inkml:trace>
  <inkml:trace contextRef="#ctx0" brushRef="#br0" timeOffset="-201869.29">30480 26233 0,'0'0'16,"-40"80"0,-99 138-1,139-178 1,0-20 0</inkml:trace>
  <inkml:trace contextRef="#ctx0" brushRef="#br0" timeOffset="-201101.34">34032 25995 0,'40'139'32,"-40"-99"-32,39 0 15,41 19 1,39-59-1,-40-99 1,20 0 0,-99 59-1,20 40 1,-20 79 0,-59 179-1,-1 80 16,-19-120-15,-1-59 0,41-100-1,-21-59 1,-59-39 0,-20-100-1,80 59-15,-80-59 16</inkml:trace>
  <inkml:trace contextRef="#ctx0" brushRef="#br0" timeOffset="-200201.75">24983 24844 0,'40'20'15,"-40"40"1,0 39-16,0 238 16,0-39 15,40-139-16</inkml:trace>
  <inkml:trace contextRef="#ctx0" brushRef="#br0" timeOffset="-195481.37">33318 24785 0,'0'-40'63,"-20"0"-48,-40 1 1,21 39 0,-41-60-16,21 60 15,-41-59-15,-78-1 16,-60 60 0,-20 0-1,-119 40 1,158 0-1,61-40 1,58 59 15,21-59-15,-20 40 0,20-1-1,-1 61 1,40-21-1,1-19 1,39-21 0,-40 21-1,40-21 1,-40 1 0,40 0-1,0 0 1,0-1-1,20 1 17,79 79-17,1-40 1,19-39 0,39-40-1,140 79 1,40-19-1,-81-20 1,61-40 0,-20 0-1,-60 59 1,-99-19 0,-20-40-1,39 0 1,81-20-1,-101-39 17,-58 19-17,-21 0 1,1 0 0,-20-39-1,-1 20 1,21-1-1,-1 20 1,-59 1 0,0-1-1,40 0 1,-40 1 0,0-1-1,-99-79 1,-20 20-1,-40 19 17,-59 21-17,-1-21-15,-177 80 16,-120 0 0,-60 100-1,298-100-15</inkml:trace>
  <inkml:trace contextRef="#ctx0" brushRef="#br0" timeOffset="-191577.8">14625 24646 0,'-40'99'31,"40"0"-31,99 80 16,20 0 0,100-140-1,158-198 1,-238-79-1,-139-20 1,-80 100 0,-158 118-1,79 40-15,-138 60 16,118 78 0,139 1 15,40-59-16,20-80-15</inkml:trace>
  <inkml:trace contextRef="#ctx0" brushRef="#br0" timeOffset="-190932.53">15359 24467 0,'0'0'0,"20"-39"16,20-1-1,99-99 1,218-198 0,59 39-1,61-119 1,78-19 0,-118 198-1,-278 178 1,-120 60-1</inkml:trace>
  <inkml:trace contextRef="#ctx0" brushRef="#br0" timeOffset="-190426.88">17443 22423 0,'0'0'0,"0"-39"16,0-1-1,59 40 1,159 0 0,1 0-1,-160 0-15,41 40 16,-41-1 0,-59 21-1,-99 119 1,-20-80-1,79-60 1</inkml:trace>
  <inkml:trace contextRef="#ctx0" brushRef="#br0" timeOffset="-190092.77">18256 22503 0,'80'159'15,"-80"-100"1,59-19-16,-59-1 16,99-39-16,-39 0 15,59-138 1,20-140-1,-139 79 1,-99 21 0,-80 178-1,-19 139 1,-1 138 15,140-78-15,59-159-16</inkml:trace>
  <inkml:trace contextRef="#ctx0" brushRef="#br0" timeOffset="-189418.57">18752 22523 0,'20'0'15,"20"19"1,0 41-1,39 39-15,159 219 16,40 118 0,59-98-1,-59-80 1,20-119 0,-179-80-1,-80-19 1,-58-40 46</inkml:trace>
  <inkml:trace contextRef="#ctx0" brushRef="#br0" timeOffset="-188941.85">19963 24229 0,'59'20'32,"-19"40"-32,0-1 15,19-19-15,140 0 16,-21-40 15,-118 39-31,-20-39 16,-1 0-1,-39-238 17,-119-20-17,79 99 1,-39 100 0,39-1-1,1 80 16,39 40-15,0 19-16</inkml:trace>
  <inkml:trace contextRef="#ctx0" brushRef="#br0" timeOffset="-188541.92">20598 24209 0,'0'0'0,"-40"80"0,40 59 15,0 19-15,20 41 16,99-159-1,-20-40 1,139-258 0,-138 39-1,-41 61 1,-79 19 15,-119 59-15,-19 80-1,19 20 1,20 79 0,-20 40-16</inkml:trace>
  <inkml:trace contextRef="#ctx0" brushRef="#br0" timeOffset="-187370.05">15677 24864 0,'19'0'47,"61"0"-32,-21 0 1,21-20-16,-21 20 16,100 0-1,-80 0-15,140-39 16,39 39 0,19 0-1,41 0 1,178 0-1,-178-60 1,19 1 15,-59 59-15,-179-60-16,79 60 16,1 0-1,-40 0 1,0 0-1,0-40 1,59 40 0,-118-39-1,39 39 1,20 0 0,19-40-1,-78 40 1,-41 0-1,-58 0 64</inkml:trace>
  <inkml:trace contextRef="#ctx0" brushRef="#br0" timeOffset="-186990.07">20102 24388 0,'0'0'15,"39"0"48,21 20-63,-40-20 16,39 59-16,-19-59 15,0 40 1,-1 0-1,-118 59 17,0-20-17,-60 21 1,99-41 0,0-59-16</inkml:trace>
  <inkml:trace contextRef="#ctx0" brushRef="#br0" timeOffset="-186156.3">19824 24368 0,'0'0'0,"59"0"93,-19 0-77,20 0-16,-1 0 0,21 20 16,19-20-1,-60 0-15,1 0 16,-40 40-1,-40-40 48</inkml:trace>
  <inkml:trace contextRef="#ctx0" brushRef="#br0" timeOffset="-184204.51">25122 6449 0,'0'0'0,"-20"-39"0,-19-41 32,39 40-32,-139-19 15,59 19 1,1 120-1,-40 257 1,59 159 0,60-278-1,139-178 1,60-40 0,59-20-1,20-79 1,-199 99-1</inkml:trace>
  <inkml:trace contextRef="#ctx0" brushRef="#br0" timeOffset="-183804.58">25936 6529 0,'0'0'0,"39"19"31,21-19-15,39 80-1,80-40 1,-20-1 0,-100-39-16,-19 40 15,-40 0 1,-20 19 0,-99 60-1,-80-79 1,1 19-1,158-19 1</inkml:trace>
  <inkml:trace contextRef="#ctx0" brushRef="#br0" timeOffset="-183504.39">26849 6787 0,'0'79'16,"0"20"-16,39-39 15,1-21 1,39-39 0,1 0-16,78-218 15,-118-80 1,-40 140-1,-79 78 1,-100 80 0,-79 159-1,139-40 1,79-39 0</inkml:trace>
  <inkml:trace contextRef="#ctx0" brushRef="#br0" timeOffset="-175847.86">20578 24408 0,'-20'0'15,"-39"20"1,19-20-16,-20 0 16,1 39-1,-21 1 1,21-40-1,-60 40 1,39-1 15,1-39-15,-20 0 0,59 0-16,-79 0 15,-40 60 1,-19-20-1,-21 39 1,-39 0 0,139-39-1,39-40 1,-59 0 0,20 0-1,-60 0 1,40 0-1,-19 0 17,-1 0-17,-20 0 1,99 0 0,-39 0-1,-20 0 1,20 0-1,19-20 1,1 20 0,0 0-1,-21-59 1,-38 59 0,38-40-1,-39 40 1,1 0-1,-21 0 17,20 0-17,99 0 1,-19 0 0,19 0-1,40-40 16,-40 40-15,1 0 0,39-39-1,-40 39 1,0-40 0,-59 40-1,0 79 1</inkml:trace>
  <inkml:trace contextRef="#ctx0" brushRef="#br0" timeOffset="-175095.86">16847 24328 0,'0'0'0,"-39"0"16,-1 0 0,-20 0-1,-19 0 1,59 0-16,-119 40 16,0 40-1,20-21 1,40-59-1,39 40 17,40 19-1,0-19-15,20 39-1,-20-39-15,40 79 16,79 0-1,-40 20 1,-39-99 0,39-1-1,-118-39 48,-21 60-63</inkml:trace>
  <inkml:trace contextRef="#ctx0" brushRef="#br0" timeOffset="-173824.27">12879 25598 0,'19'-59'78,"41"59"-62,19-60-16,40 60 15,20-79-15,20 19 16,198-59-1,20 0 1,-158 60 0,-140 59-1,-39 0 1,-1 0 0,-39-40 30,-20 40-30</inkml:trace>
  <inkml:trace contextRef="#ctx0" brushRef="#br0" timeOffset="-173546.01">14208 24825 0,'80'0'31,"-41"0"-15,-19 0-16,20 0 15,-1 0-15,41 19 16,-41-19-16,1 40 16,0 0 15,-40 59-16,-139 20 1,99-119 0</inkml:trace>
  <inkml:trace contextRef="#ctx0" brushRef="#br0" timeOffset="-170758.46">14962 24725 0,'20'0'62,"20"-20"407,19-59-453,-19 39-16,0 1 15,-1-1-15,1 0 16,0 1-16,59-61 16,-20 21-1,-39 39 1,39-39-1,40-20 1,-19 0 0,39-40-1,178-99 1,-178 158 0,-20-19-1,20 20 1,20-21-1,-80 61-15,40-61 16,20 41 0,-40-20-1,20 39 1,20 0 0,-59 0 15,-1 1-16,0-1 1,1-19 0,-21 59-1,60-40 1,-39 0 0,-41 40-1,61 0 1,-61 0-1,-19 0 1,20 0 0,-1 0-1,1 0 1,20 0 0,59 0 15,-40 20-16,40 20 1,-59-40 0,39 39-1,-20 41 1,-39-80-16,59 59 16,-19 21-1,-1-21 1,-39-19-1,59 0 1,20 59 0,-60-59-1,21 19 1,39 20 15,-79-39-15,79 39-1,-80 1 1,21-21 0,19 41-1,-19-21 1,-21-39 0,1-1-1,0 80 1,-40-39-1,0-1 1,0-19 0,0-21-1,0 1 32,-20 0-31,-20-40-1,1 39 1,-61-39 0,21 0-1,-20 0 1,0 0 0,19 0-1,-59 0 1,80 0-1,-21 0 1,1 0 0,-119 0-1,118 40 1,1-40 0,19 0 15,-19 0-16,39 0-15,-59 0 16,-40 0 0,20 0-1,40 40 1,-80-40 0,20 0-1,-20 59 1,1-59-1,98 0-15,-79 0 16,0 0 0,60 0-1,-1 0 1,-19-19 15,-40 19-15,60 0-1,0 0 1,19 0 0,-59 0-1,20 0 1,0 0 0,59 0-1,-99 0 1,79 0-1,1 0 1,-1 0 0,-19 0-1,-20 0 17,59 0 61</inkml:trace>
  <inkml:trace contextRef="#ctx0" brushRef="#br0" timeOffset="-170209.93">16212 24328 0,'-20'0'47,"-39"0"-16,-1 0-15,21 40-16,-1-40 15,0 80-15,-59-21 16,40-19 15,98-40 32,1 79-48,0-79-15,19 40 16,-39-40-16,40 39 16,-21 1-1,21 0 1</inkml:trace>
  <inkml:trace contextRef="#ctx0" brushRef="#br0" timeOffset="-162102.6">15081 24725 0,'0'-39'47,"20"-1"-32,40 0 1,-41 40-16,41-39 16,0 39-16,78-119 15,-18 39 16,-1 1-15,-80 59 0,21-20-1,19 1 1,-39-1 0,19-20-1,41 1-15</inkml:trace>
  <inkml:trace contextRef="#ctx0" brushRef="#br0" timeOffset="-161772.48">16431 23733 0,'0'0'16,"39"0"-16,1-79 0,20 59 15,-1-59 16,-19-21-15,-1 61 0,1-1-1,0 40 1,0-40 0,-1 40-16,-39-39 31,-59 39 47</inkml:trace>
  <inkml:trace contextRef="#ctx0" brushRef="#br0" timeOffset="-158952.03">15200 24646 0,'40'-60'47,"59"1"-47,-59 19 16,0-19-16,59-21 15,-20-19 1,60-20 15,0 40-15,20-21-1,218-138 1,-199 80 0,-59 78-1,-19 40 1,-21-19 0,-59 59-16,59-40 15,-19 20 1,-1-19-1,1-1 1,19-59 0,-19 19-1,-1 80 1,-19-39 15,59-1-15,-19-19-1,-41 19 1,80 0 0,-79 0-1,20 1 1,-21 39 0,41-40-1,-21 0 1,1-19-1,19 19 1,-39 40 0,-1 0-1,61 0 32,-61 0-31,-19 0-1,20 0 17,0 0-17,39 0 1,-20 0 0,-19 20-1,0-20 1,-1 40-1,1-40 1,20 39 0,-1 1-1,-19 0 1,0-40 15,-1 39-15,1 1-1,0 0 1,39 0 0,-39-1-1,-1 1 1,1 59 0,0-39-1,0-1 1,39 1-1,-20 19 1,-19-79-16,20 40 16,19-1 15,-19 21-15,-21 0-1,100 118 1,-60-79-1,-39-39 1,0-1 0,0 21-1,39 79 1,-20-120 0,-19 21-1,0-21 1,-40 1-1,40 0 17,-40 0-1,0-1-15,0 1 77,-40-40-93,0 0 16,0 40-16,1-40 16,-1 0-16,-39 0 15,-1 0 1,1 39-1,59-39 1,-99 40 0,-20-40-1,40 0 17,-20 0-17,-20 0 1,99 0-16,-79 0 15,20 0 1,20 0 0,-21 0-1,1 0 1,-119 0 0,19 59-1,100-59 1,0 40-1,59-40-15,-39 0 16,0 0 0,-1-20 15,-39 20-15,-20-39-1,-39 39 1,39 0-1,40-60 1,19 60 0,21 0-1,-41 0 1,41 0 0,-20 0-1,39 0-15,0 0 16,-59-40-1,59 40 1,-19 0 0,-21-19 15,21 19-15,-1 0-1,21 0 1,-1 0 15,0 0-15,0 0-1,1 0 1,-21 0 0,-19 0-1,39 0 1,1 0-1,39-40 1,-40 40 15</inkml:trace>
  <inkml:trace contextRef="#ctx0" brushRef="#br0" timeOffset="-158382.55">16014 24408 0,'-20'0'94,"-39"40"-79,19-1-15,-20 1 16,21 0-16,-1 39 16,0-39-1,1-1 1,78-39 31,41 0-32,-41 0-15,1 0 16,99 40 0</inkml:trace>
  <inkml:trace contextRef="#ctx0" brushRef="#br0" timeOffset="-157665.47">21431 22423 0,'0'0'16,"-59"-59"-16,19 19 15,0 40-15,-39-79 16,19 79 15,21 0-31,-60 139 16,59 19 0,40-19-1,20-59 1,198-21-1,-39-59 1,-21 0 0,-118 0-1</inkml:trace>
  <inkml:trace contextRef="#ctx0" brushRef="#br0" timeOffset="-157315.4">21749 22562 0,'39'0'31,"-39"20"-31,60-20 16,-20 0-1,19 40-15,80-40 16,-20 40-1,-79-40 1,0 0 0,-40 39-1,-179 60 1,0-19 0,80-80-1,59 0 1,60 0 15</inkml:trace>
  <inkml:trace contextRef="#ctx0" brushRef="#br0" timeOffset="-157048.12">22324 22741 0,'0'198'15,"0"-158"-15,60-40 16,39 60 0,80-60-1,-41-159 1,-138 60 0,-19-40-1,-81 99-15,-138 40 16,-59 60-1,78 138 1,100-59 0</inkml:trace>
  <inkml:trace contextRef="#ctx0" brushRef="#br0" timeOffset="-153728.99">22086 22027 0,'0'0'0,"-40"-40"16,-19-20-1,-80-19 1,-20 19 0,40 1-1,-20 59 1,80 0-16,-60-40 16,39 40-1,-59 99 16,-238 120-15,139-1 0,99-59-1,139-20 1,0-20 0,179 79-1,-60-79 1,99 40-1,-79 0 1,99 59 0,0-79-1,20-80 1,-39 21 0,19-41 15,-119-39-31,119 0 15,-20-19 1,-59-21 0,-20-39-1,59 39 1,-118-79 0,-1 39-1,-39-19 1,119-40-1,-159 100-15,59-21 16,-19 20 0,-1-79 15,-39 100-15,-59-101-16,-60-18 31,-60-1-16,-19-20 1,-80 20 0,139 79-16,-119-39 15,0 40 1,-79 59 0,-60 0-1,-79 79 1</inkml:trace>
  <inkml:trace contextRef="#ctx0" brushRef="#br0" timeOffset="-150435.79">15677 24825 0,'0'0'0,"79"0"63,0 0-48,80 0-15,39 0 16,1 0-16,357 0 31,198 0-15,-357 0-16,297 0 15,-218 0 1,-138 0 0,-160 0-1,-79 0 1,-59-80 78</inkml:trace>
  <inkml:trace contextRef="#ctx0" brushRef="#br0" timeOffset="-150075.78">19546 24368 0,'0'0'0,"0"-40"16,20 40 0,139 0-1,-80 0-15,100 0 16,19 20-1,-99 20 1,-59 0 0,-40-1-1,-79 140 17,-80-40-17,-20-40 1,80-59-1,59 19 1</inkml:trace>
  <inkml:trace contextRef="#ctx0" brushRef="#br0" timeOffset="-144236.37">21511 16470 0,'0'40'62,"0"20"-62,-40 19 16,40 0-16,-60 21 16,-39 98-1,40 0 1,19-158-1,0-40 32,-39 0-31,39 0-16,-59-40 16,59 1-1,40-1-15</inkml:trace>
  <inkml:trace contextRef="#ctx0" brushRef="#br0" timeOffset="-143974.08">21550 16153 0,'0'0'0,"60"39"31,-20 41-15,-1-1 0,1-39-1</inkml:trace>
  <inkml:trace contextRef="#ctx0" brushRef="#br0" timeOffset="-142652.6">21729 15954 0,'0'0'15,"0"-39"-15,0-1 0,0-20 16,-20 60 0,-39-39-1,-21 39 1,1 0 0,-1 0-1,21 20-15,-80 59 16,20 0-1,-20 60 1,-20 80 0,40 39-1,60-120 1,59 1 0,0 80 15,139 19-16,-40-159 1,40-19 0,-20-60-1,39 0 1,120-40 0,-79-99-1,19-99 1,-20-20-1,-98 0 1,-41 79 0,-59 1-1,-20 39 1,-59 40 15,-100 19-15,21 80-1,-21 0 1,20 20 0,139-20-16,-39 40 15,-1 59 1</inkml:trace>
  <inkml:trace contextRef="#ctx0" brushRef="#br0" timeOffset="-139248.71">23832 18594 0,'20'0'109,"40"0"-93,39-60-16,0 60 15,80-40 1,19 40-1,-19 0 1,-1 0 0,41 20-1,-80 40-15,198-1 16,20-59 0,20 60-1,-79-1 1,59-59-1,-99 0 1,-40 40 0,-59-40-1,99 60 17,-60-21-17,-19-39 1,0 0-1,-1 0 1,80 0 0,-79 0-1,-21 0 1,100 0 0,-39 0-1,-21 0 1,60 60-1,-20-60 1,60 0 0,59 0-1,-59 0 17,-40 59-17,-20-59 1,99 0-1,-99 0 1,40 0 0,-119 0-1,-119 0 1,19 0 0,-19 0-1,-1 0 1,1 0-1,0 0 1,0 0 31</inkml:trace>
  <inkml:trace contextRef="#ctx0" brushRef="#br0" timeOffset="-135142.68">23574 18475 0,'20'0'156,"60"0"-140,-61 0-16,61 39 16,39-39-1,20 40 1,-20-40-1,-60 0-15,-19 0 16,39 0 0,-98 0 15</inkml:trace>
  <inkml:trace contextRef="#ctx0" brushRef="#br0" timeOffset="-129758.08">6886 23058 0,'0'0'0,"0"100"32,0-41-32,0 1 15,0 118 1,20-78-16,79 58 15,0-118 1,60-40 0,19-179-1,-78-237 17,-100 118-17,-60 139 1,-19 120-1,-60 39 1,20 39 0,79 41-1,0-21 1</inkml:trace>
  <inkml:trace contextRef="#ctx0" brushRef="#br0" timeOffset="-129087.88">7580 22920 0,'0'-40'47,"80"-20"-32,59-19-15,357-139 16,119-40 0,0 0 15,60 99-15,-616 99-1,-158 60 1,-20 0-1</inkml:trace>
  <inkml:trace contextRef="#ctx0" brushRef="#br0" timeOffset="-128856.48">9525 21828 0,'0'0'0,"99"0"15,-39-20-15,118 20 16,-19 0-1,-60 20 1,-59 60 0,-40-61 15,-20 81-15,-139-1-1,-39 40 1</inkml:trace>
  <inkml:trace contextRef="#ctx0" brushRef="#br0" timeOffset="-128423.64">10418 21630 0,'0'238'15,"60"-179"1,-60-19-16,79-40 16,-39 0-16,59 0 15,60-238 1,-159 20 0,-20 118-1,-218 100 1,19 159-1,180 20 1,39-20 0</inkml:trace>
  <inkml:trace contextRef="#ctx0" brushRef="#br0" timeOffset="-127904.03">10894 21987 0,'60'139'16,"-21"-40"0,21 40-16,-60-20 15,79 60-15,40 198 16,20-139 0,-20-119-1,-39-20 1,-41-59-1,-78-40 32,-21 0-31</inkml:trace>
  <inkml:trace contextRef="#ctx0" brushRef="#br0" timeOffset="-127623.78">11192 23277 0,'40'39'16,"-40"1"-16,39 20 16,-39 19-16,60 40 15,59-59 1,-40-21 15,1-39-15,-41-59-1,-39-1 1,0-19 0</inkml:trace>
  <inkml:trace contextRef="#ctx0" brushRef="#br0" timeOffset="-127322.59">11509 23495 0,'0'0'0,"0"258"15,0-199 1,20-19-16,79 20 15,-39-60 1,99-80 15,-120-19-15,-78 20 0,-120-20-1,60 99-15,0 0 16,59 0-1,40 99 1</inkml:trace>
  <inkml:trace contextRef="#ctx0" brushRef="#br0" timeOffset="-126471.86">11609 23991 0,'-20'0'31,"-20"0"-16,-19 0 1,19 0-16,0 0 16,-79 0-1,-40 0 1,-39 0 0,-80 0-1,-59 0 1,178 0-16,-159 0 15,100 0 1,40-40 0,-1 40-1,-19 0 1,98 0 0,21-39-1,0 39 1,-21 0 15,61-40-31,-41 40 16,-39 0-1,-20-40 1,60 40 0,-20-39-1,39-1 1,1 40-1,19 0 1,0-40 15,1 40-15,-1 0 0,-20 0-1,21 0 1</inkml:trace>
  <inkml:trace contextRef="#ctx0" brushRef="#br0" timeOffset="-125972.2">8235 23634 0,'0'0'0,"-40"0"63,-19 0-48,19 0 1,-39 0 0,-40 0-1,39 20 1,41 19 0,39 1 15,20 0-16,59 19 1,40 1 0,-20 39-1,-39-20 1,-21-39 0,-39 0-1,-19-40 1</inkml:trace>
  <inkml:trace contextRef="#ctx0" brushRef="#br0" timeOffset="-124353.52">8751 21650 0,'0'0'0,"0"19"31,0 21-31,60 20 16,-21 19-16,61-19 16,-41-60-1,-19-20 16,-40-159-15,-20 40 0,-119 99-1,20 40 1,0 100 0,79 39-1,40-60-15,20-19 16</inkml:trace>
  <inkml:trace contextRef="#ctx0" brushRef="#br0" timeOffset="-123569.63">11351 22265 0,'-40'0'15,"40"39"1,0-19 0,0 60-16,0 39 15,0-80 16,20 1-15,19-40-16,61-60 16,-1-98-1,-59-21 1,-40 60 0,-20 40-1,-20 79-15,-19 0 16,-61 99-1,21 40 1</inkml:trace>
  <inkml:trace contextRef="#ctx0" brushRef="#br0" timeOffset="-122885.45">9743 24229 0,'0'0'0,"0"20"16,0 59-1,0 60 1,40-39 0,59-61-1,-59-39-15,39-20 16,-19-59 15,-60 0-15,0 39-1,-60-20 1,-19 21 0,19 39-1,21 0 1</inkml:trace>
  <inkml:trace contextRef="#ctx0" brushRef="#br0" timeOffset="-120867.84">7104 22900 0,'0'-40'16,"-20"40"31,-19 0 31,-1 0-63,40 20-15,-40-20 16,40 59-16,-59 1 16,59-1-1,-40-59 1,40 40 0</inkml:trace>
  <inkml:trace contextRef="#ctx0" brushRef="#br0" timeOffset="-119283.08">11073 24090 0,'-60'0'16,"120"0"-16,-179 0 0,59 60 16,-19-60-16,-40 40 15,-60-40 1,1 0-1,-41 0 1,-19 0 0,79 0-1</inkml:trace>
  <inkml:trace contextRef="#ctx0" brushRef="#br0" timeOffset="-117014.14">9565 25102 0,'0'40'63,"0"20"-48,0-1-15,0-19 16,0 39-16,0-39 31,0 19-15</inkml:trace>
  <inkml:trace contextRef="#ctx0" brushRef="#br0" timeOffset="-116829.64">9346 25340 0,'0'0'0,"20"0"47,40-39-47,-1 39 15,1 0 1,19 0-16,1 0 0,78 0 15</inkml:trace>
  <inkml:trace contextRef="#ctx0" brushRef="#br0" timeOffset="-116613.22">10180 25082 0,'-60'0'15,"60"20"1,-79 20-16,39 39 16,40-39-1,20 39 1,40-39 0,59 0-1</inkml:trace>
  <inkml:trace contextRef="#ctx0" brushRef="#br0" timeOffset="-115679.71">9446 24844 0,'99'139'31,"0"-20"-31,60 20 16,99 159-1,-60-20 1,-118-139-16,-41 19 15,41-158 1,-80-139 0</inkml:trace>
  <inkml:trace contextRef="#ctx0" brushRef="#br0" timeOffset="-115546.08">10259 25102 0,'0'0'0,"-139"119"0,-258 219 15,-238 217 17,417-317-32</inkml:trace>
  <inkml:trace contextRef="#ctx0" brushRef="#br0" timeOffset="-112828.33">7898 23793 0,'0'-20'16,"-40"20"171,0 0-171,1 0-1,-1 0 1,40-40 0,-40 40-16,-19 0 31,19 0-15,0 0-1,1-40 1,-1 40 46,0 0-30,1 0 30</inkml:trace>
  <inkml:trace contextRef="#ctx0" brushRef="#br0" timeOffset="-111259.53">13910 19923 0,'-178'-40'32,"118"1"-32,1 39 15,-60-40 1,39 40-1,-19 0 1,-60 79 0,60-39-16,-40 79 15,20-20 1,60 1 0,19 58-1,40-19 1,0-39-1,20-21 1,39 0 0,100 40-1,-60-59 17,60-1-17,20 21 1,138 39-1,-59-119 1,20 0 0,20-40-1,-80 0 1,-139 1 0,-19-1-1,39-59 1,-59 0-1,59-20 1,-99 99 0,0-20-1,0-59 1,0 0 15,-159-140-15,40 120-1,0 80 1,-119-120 0,-338 99-1,21 120 1,257-1-16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41:23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33040 7045 0,'0'-60'15,"-20"20"-15,20 1 0,-79-1 16,-1-99-1,-79 60 1,80 79 0,20 0-1,-1 79 17,60 40-32,-59 139 15,59-40 1,0-79-1,19-40 1,81-99 0,19-19-1,39-259 1,1-179 0,-40-138-1,-79 536 1,-40 197 31,0 21-47,0 238 15,0-238 1,-40 39 0,60-158-1,20-40 1,-1 0-16</inkml:trace>
  <inkml:trace contextRef="#ctx0" brushRef="#br0" timeOffset="216.42">33377 6945 0,'60'20'15,"-60"40"-15,119 79 16,-60-20 0,21-60-1,-41-59 17,-39-40-32</inkml:trace>
  <inkml:trace contextRef="#ctx0" brushRef="#br0" timeOffset="350.06">33675 7005 0,'0'0'0,"0"20"16,-119 238-1,59-100 1,21-118 0</inkml:trace>
  <inkml:trace contextRef="#ctx0" brushRef="#br0" timeOffset="774.92">35242 6925 0,'20'0'31</inkml:trace>
  <inkml:trace contextRef="#ctx0" brushRef="#br0" timeOffset="917.54">35362 7263 0,'0'0'0,"0"39"0,0 1 31,59-40-15,-59-79 0</inkml:trace>
  <inkml:trace contextRef="#ctx0" brushRef="#br0" timeOffset="1434.16">36731 6449 0,'59'318'31,"-59"-199"-31,0 20 0,0 99 15,0-60 1,0-138 0,60-40-1</inkml:trace>
  <inkml:trace contextRef="#ctx0" brushRef="#br0" timeOffset="1735.36">37207 7025 0,'40'0'16,"-1"0"-16,21 0 0,39 0 15,179-20 1,139 20-1,-139 0-15,257 0 16,21 0 15,-40 0-15,-338 0 0,-178 20-1,-99-20 1</inkml:trace>
  <inkml:trace contextRef="#ctx0" brushRef="#br0" timeOffset="1984.68">39945 6628 0,'120'20'31,"-61"79"-31,-59-59 0,60 39 16,-60 0 15,0-39-31,-20 0 16,-20-1 0</inkml:trace>
  <inkml:trace contextRef="#ctx0" brushRef="#br0" timeOffset="2335.75">40600 6588 0,'0'0'0,"0"40"15,119 39-15,0 1 16,60 98 0,-60-39-1,-20-99 1,-79-120 0</inkml:trace>
  <inkml:trace contextRef="#ctx0" brushRef="#br0" timeOffset="2468.4">41136 6529 0,'-59'59'0,"118"-118"0,-237 376 31,-1-39-15,60-100 0,39-39-16</inkml:trace>
  <inkml:trace contextRef="#ctx0" brushRef="#br0" timeOffset="4087.07">36989 8453 0,'20'40'31,"-20"0"-31,39-1 16,1 1-1,0-60 17,-40-59-17,119-139 1,20 79 0,19 99-1,-58 40-15,-1 0 16,-99 40-1,0 59 1,-119-59 0,-40 19-1,179-59 32,20-39-47,-1-1 16,1 0-1,-60 80 17,-20 19-17,-19 21 1,-21 39 0,41-40-16,-80 20 15,-20 1 1,99-61-1,120-39 17,58 0-17,21-20 1,-40-59 0,-79 39-1,-40 1 16,-20 39-31,-59 0 32,-1 39-17,41 41-15,-41 138 16,80-79 0,0-99-1,0-1 1,40-217 15,39 138-15,-39 40-1,0 20 1,-40 59 0,0-39-1,0 0 1,0-80 15,-60 0-15,1-79-1,-1 80 1,20 39 0,1 119-1,-21 20 1,60-100-1,40-98 32,0 19-47,118-79 16,41 20 0,-21 59-1,-78 40 1,-100 20-1,0 59 17,-139 60-17,39-99 1,1-40 0,99-60-1,0-19 1,80 79-1,58-40 1,-98 60 0,40 59-1,-41-39 1,41-40 0</inkml:trace>
  <inkml:trace contextRef="#ctx0" brushRef="#br0" timeOffset="4737.33">38556 8156 0,'0'20'15,"0"39"1,-39 1-16,39 39 15,0-59 17,79-40-17,120-60 1,-160 60 0,-39 40 15,0-1-31,-139 61 31,40-61-31,0 1 16,99 20-1,99-60 17,100-20-17,-160-40 1,1 20-1,-40 1 1,-20 39 0,-20 39-1,1 120 1,-41 40 0,21-60-1,19-139 1,60 0 15,59-40-15,-19 0-1,19 1 1,-79-21-16,60-39 16,-60 0-1,0 59-15</inkml:trace>
  <inkml:trace contextRef="#ctx0" brushRef="#br0" timeOffset="5103.35">38874 8493 0,'0'20'16,"0"20"0,0 19-16,-60 159 15,-19 60 1,79-159 0,0-138 15,40-101-16,-1 61 1,61-1 0,-41 60-1,-19 0 1,-40 20 15</inkml:trace>
  <inkml:trace contextRef="#ctx0" brushRef="#br0" timeOffset="6104.67">39052 8315 0,'0'0'16,"0"-40"-1,60-40 1,0 41-16,19 39 16,-20-60-16,-19 60 15,0 0 1,-40 20-1,-119 119 1,79-60 0,0-39-1,60 39 1,139-39 0,-60-40-1,-138 0 32,-41 0-31,-19 0-1,99-20 32,59 20-47,-59 60 31,-39-21-15,-21 61 0,60-41-1,40-59 17,0 0-32,59 0 15,-59 0 16,-1 0-15,-39 40 0,-79 0-1,39 19 1,-19 21 0,59-21-16,0-19 15,19-1 1,61-39 15,59 0-15,-40 0-1,0-39 1,-19-41 0,-21 41-16</inkml:trace>
  <inkml:trace contextRef="#ctx0" brushRef="#br0" timeOffset="7254.6">39846 8215 0,'0'0'16,"99"0"0,-39 0-16,39-39 31,-59 39-16,0 19 1,-40 41-16,-20 19 16,-40-39-1,1-40 1,19-20 0,0 20-1,60 80 16,-20-41-15,40 41 0,-40-41-16,59 1 15,-19 99 1,0-80 0,-1-19 15,-78-60 0,-41 20-15,21 0-1,59 20 1,-40 40-16,40 118 16,0-78-1,20-61 1,20-39-1,59-20 1,99-456 0,-19 0-1,-40 99 1,-80 238 0,-59 159 30,-19 19-30,19 1 0,0 0-1,19-40 1,100 40 0,-79-1-1,-40 100 1,0-79-16,0 39 15,-40-59 1,-118 39 0,-1-39-1,60-40 1,99-20 0,0-20 15,139-19-16,99-21 1,-79 80 0,-120 0-1,1 0 1,-60 0 15</inkml:trace>
  <inkml:trace contextRef="#ctx0" brushRef="#br0" timeOffset="8207.04">40759 8592 0,'0'20'16,"0"40"-16,0-1 15,0-19 1,0 0-1,79-40 48,-39-20-63,0 20 16,0 0-16,-1 0 15,1-40-15,19 40 16,-78 20 31,-100 59-32,19 1 1,61-80 15,58 39 0,81-39-15,-21 40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46:08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18931 6469 0,'-20'0'78,"-20"-20"-62,-39 20 0,19-59-1,21 59 1,-1 0 0,0 0-1,1 0 1,-1 0-1,40 20 64,0 39-64,0 60-15,0 60 16,0 19-16,0 80 15,0 278 1,-40-239 0,40-277-1,0-1-15,0 1 63,20-40-48,20 0 1,-20 0-16,138-20 16,-19-19 15,-99 39-31,0 0 16,-1 0-1</inkml:trace>
  <inkml:trace contextRef="#ctx0" brushRef="#br0" timeOffset="701.12">19844 6886 0,'0'0'0,"-80"-40"16,41 40-16,-1 0 15,0 0-15,-59 238 32,-20 100-17,119-41 1,0-158 0,0-99-1,79-40 1,80-199-1,20-98 1,-100 98 0,-79 140-1,40 79 17,-40 138-17,0 80 1,0-138-1,39-21 1,-39-19 15,40-60-31</inkml:trace>
  <inkml:trace contextRef="#ctx0" brushRef="#br0" timeOffset="884.63">20419 7699 0,'0'80'31,"-20"-41"-31,20 1 0,0 0 16,-39-40-16</inkml:trace>
  <inkml:trace contextRef="#ctx0" brushRef="#br0" timeOffset="1048.18">20538 7362 0,'0'0'15,"0"40"32,0 19-31</inkml:trace>
  <inkml:trace contextRef="#ctx0" brushRef="#br0" timeOffset="1430.16">21292 8096 0,'-20'40'47</inkml:trace>
  <inkml:trace contextRef="#ctx0" brushRef="#br0" timeOffset="2035.55">22483 6687 0,'0'60'15,"0"39"1,0 20-16,0 40 15,0 158 1,-40-138 0,60-258 31,40-21-47,39-39 15,-20 100 1,-39 59-1,-40 79 17,0 40-17,-60-20 1,21-40-16,-41-39 16,21 0-1,39-40 1,60-100 15</inkml:trace>
  <inkml:trace contextRef="#ctx0" brushRef="#br0" timeOffset="2202.11">23039 7620 0,'0'0'0,"0"99"31,0-39-31,-20-60 31</inkml:trace>
  <inkml:trace contextRef="#ctx0" brushRef="#br0" timeOffset="2337.75">23078 7362 0,'0'20'47,"40"-20"-47</inkml:trace>
  <inkml:trace contextRef="#ctx0" brushRef="#br0" timeOffset="3119.65">23733 6628 0,'0'0'0,"0"-40"31,40 40-31,19 0 16,1-40-16,118 40 15,-19 0 1,-60 0-1,-59 20 17,-40 20-17,0 20-15,0 178 16,-59 218 0,-41 120-1,1-80 1,99-437-1,-40-19 1,-39-1 15,-20-39-15,0 0-16,-20 0 16,19 0-1</inkml:trace>
  <inkml:trace contextRef="#ctx0" brushRef="#br0" timeOffset="6990.31">27523 7243 0,'0'0'0,"0"-40"15,0 1 1,0-21 0,0 1-1,-20 59-15,-39-40 16,-40 0 0,-20 40 15,79 20-16,-20 99 1,1 79 0,59-118-16,0 98 15,0-78 1,20-61 0,19-39-1,140-79 1,0-239-1,-41-98 1,-18-21 0,-41 179-1,-79 298 32,0 59-31,0 179-1,-40 20 1,40-219-16,-39 60 16,39-99-1,0 19 1,0-19 0,19-40-1</inkml:trace>
  <inkml:trace contextRef="#ctx0" brushRef="#br0" timeOffset="7206.73">27960 7084 0,'40'99'15,"-40"-39"-15,0 19 16,0 21 0,0-61-1,0-98 1</inkml:trace>
  <inkml:trace contextRef="#ctx0" brushRef="#br0" timeOffset="7356.33">28138 6846 0,'40'0'31,"-40"20"-15,0 39 0</inkml:trace>
  <inkml:trace contextRef="#ctx0" brushRef="#br0" timeOffset="10088.03">17978 13414 0,'0'0'0,"20"0"78,-20 60-78,0 39 16,0-20-16,0 21 15,0-41-15,0-19 16,20-40 124,20 0-124,59 0 0,-59 0-1,-1 0-15,1 0 16,0 0-16,59 0 16,20 0-1,0 0 1,20 40-1,79-40 1,-19 0 0,98 0 15,-58 0-15,-120 0-16,0 0 15,20 0-15,99 0 16,40 0-1,19 59 1,100-59 0,99 0-1,-159-40 1,-98 40 0,-1 0-1,178-59 1,-78 59-1,-100 0 1,40 0 0,-20 0 15,99 0-15,-179 0-1,41 0 1,19 0-1,40 0 1,-80 0 0,-19 0-1,-1 0 1,-59 0 0,80 0-1,-100 0 1,-20 0-1,1 0 1,-41 0 15,1 0-15,-40-40 62,0-19-78,0 19 16,0 0-16,0 1 15,0-1-15,0-39 16,0 39 0,40 0-1,-60 40 79,-20 0-94</inkml:trace>
  <inkml:trace contextRef="#ctx0" brushRef="#br0" timeOffset="11393.54">17562 12462 0,'0'0'16,"0"-60"-16,0 1 15,0 19 1,-20 40 0,20-59-16,-99 59 31,39 0-15,1 119-1,-1 99 1,60-20-1,0-118-15,0-60 16,20 19 0,0-39-1,59 0 1,-19-79 0,19-179-1,-39 198 1,-40 21-1,39 178 32,-39 0-31,40-60 0,-40-59-1,40-20 1,-1 39-1</inkml:trace>
  <inkml:trace contextRef="#ctx0" brushRef="#br0" timeOffset="11577.04">17899 12720 0,'40'20'15,"-40"19"-15,0 1 16,0 0-1,0-20-15,39-20 32,-39-40-17</inkml:trace>
  <inkml:trace contextRef="#ctx0" brushRef="#br0" timeOffset="11706.7">17978 12561 0,'0'20'63</inkml:trace>
  <inkml:trace contextRef="#ctx0" brushRef="#br0" timeOffset="12839.67">26948 12164 0,'0'0'15,"-20"-39"-15,-40 39 16,21 0 0,-21 99-1,-19 79 1,39 1-1,40-20 17,0-120-17,0 1-15,20-40 32,119-139-17,-60 0 1,1 100-1,-21 39 1,1 39 0,-1 41-1,1-41-15,-60 21 16,39-60 0</inkml:trace>
  <inkml:trace contextRef="#ctx0" brushRef="#br0" timeOffset="13650.5">27007 11569 0,'-59'59'62,"59"21"-62,-40 19 16,40 20-16,-79 20 16,79-20-16,-99 159 15,59-219 1,40-19 15,0-60 16,0-59-31,0 39-1,20-39 1,59 19-16,-19 1 15,19-21 1,0 80 0,1 0-1,19 80 1,-59-1 0,-40 0-1,0-19 16,-40 0-31,0-21 16,-19 1-16,-80 0 16,20-40-1,39 0 1,80-20 15,20-20-15,40 40-1</inkml:trace>
  <inkml:trace contextRef="#ctx0" brushRef="#br0" timeOffset="13972.64">27365 12541 0,'0'99'16,"0"-59"0,0 0-16,0 0 15</inkml:trace>
  <inkml:trace contextRef="#ctx0" brushRef="#br0" timeOffset="14130.22">27464 12303 0,'0'20'31,"0"20"-15</inkml:trace>
  <inkml:trace contextRef="#ctx0" brushRef="#br0" timeOffset="15897.49">8096 20181 0,'40'0'31,"39"0"-15,-39 0-16,39 0 15,-19 0 1,19 0-16,159 0 16,219-40-1,98 40 1,1-79-1,337 19 1,-179 1 0,-19 59-1,19 0 1,80 0 0,397-60 15,-477-19-16,100 79 1,-60 0 0,317 0-1,-257 0 1,-60 0 0,-40 0-1,120 60 1,356-1-1,-495-59 1,158 79 0,-39-79-1,436 120 1,-417-41 0,-79 20 15,-39 0-16,118 1 1,398-1 0,-438-40-1,61 41 1,-100 19 0,416 39-1,-396-158 1,-20 100-1,0-41 1,20 40 0,-416-19-16,316-21 15,-39 1 1,40 39 15,-60-39-15,219 19-1,-199-79 1,-80 0 0,-79 0-1,-178 40 1,-219-40-16,41 39 16,-81-39 15,-98-20-31</inkml:trace>
  <inkml:trace contextRef="#ctx0" brushRef="#br0" timeOffset="17365.57">29666 12700 0,'0'0'0,"-59"0"0,59-60 16,-99 21-1,19 39 1,21 0-1,19 99 1,40 80 0,0-60-1,0-80 1,79-39 15,1-39-15,-1-120-1,40-178 1,60-160 0,-120 398-1,-59 119 32,0 59-31,0 41-16,0 177 15,0 21 1,0-160 0,0-118-1,40-40 1,0 0 0,-40-59-1</inkml:trace>
  <inkml:trace contextRef="#ctx0" brushRef="#br0" timeOffset="17515.16">30123 12760 0,'0'0'0,"0"39"0,39 100 16,-39-119 0,0 20-1,0-60 1</inkml:trace>
  <inkml:trace contextRef="#ctx0" brushRef="#br0" timeOffset="17653.8">30321 12382 0,'0'40'46,"0"0"-30</inkml:trace>
  <inkml:trace contextRef="#ctx0" brushRef="#br0" timeOffset="19748.2">13533 16391 0,'0'20'62,"0"39"-62,20 21 16,-20-21-16,0-19 16,0 0-1,40-40 63,19 0-15,41 0-48,-80 0-15,59 0 16,-20 0-16,1 0 16,138 0-1,-78-20 1,18 20 0,1 0-1,80 0 1,-120 20-16,79-20 15,-19 39 1,-40-39 15,40 0-15,0 40 0,-80-40-16,159 0 15,-59 0 1,39 0-1,80 0 1,-120 0 0,1 0-1,0 0 1,-41 0 0,41 60-1,-80-60-15,80 0 16,19 0-1,60 0 1,20-40 0,-99 40 15,-60 0-15,0 0-1,20 0 1,-20-40-1,-40 40 1,-19 0 0,19 0-1,-39 0 1,-20 0 15,19 0-15,1 0 15,0 0 0,-1 0-15,-39-40 46,0-39-46,0 20 0,0-1-1,0-19-15,0-1 16,0 60 0,0-59-1,40 39 1,-40 1-1</inkml:trace>
  <inkml:trace contextRef="#ctx0" brushRef="#br0" timeOffset="21741.87">21828 17859 0,'0'20'32,"0"40"-32,-20-1 15,20 21-15,0-21 16,0 40-1,0-59 1,0 0 0,40-40 77,20 0-77,-21 0-16,1 0 16,0 0-16,-1 0 15,1 0 1,79 0 0,-59 0-16,118 0 15,1 0 1,-1 0-1,-39 0 1,80 39 0,-61-39-1,41 60 1,19-60 0,40 40-1,-99-40-15,79 0 16,20 59-1,39-59 17,21 0-17,297 60 1,-218-60 0,0 59-1,-20-59 1,-20 60-1,-119-60-15,139 0 16,-59 0 0,-60 59-1,-60-59 1,80 40 0,-139 20-1,-20-60 1,-40 0-1,1 39 17,-41-39-32,41 0 15,-1 0 1,0 0 0,-59 0-1,20 0 1,0 0 15,-40-20 32,0-79-63,0 20 15,59-1-15,-59-78 16,40-41-1,-40 160 1</inkml:trace>
  <inkml:trace contextRef="#ctx0" brushRef="#br0" timeOffset="23684.68">24725 15339 0,'0'80'15,"0"-21"1,0 1-1,0 39 1,0-59 0,0-1-1,0 1 17,40-40 30,20 0-46,-1 0-1,-19 0-15,-1 0 16,21 0-16,19 40 16,-19-40-16,59 0 15,20 0 1,-20 0 15,-20 0-15,-19 39-1,98 21 1,-59-60 0,20 40-1,40-40 1,-40 39-1,39-39 1,-59 0 0,20 40-1,-20-40 1,-39 59-16,39-59 16,20 40-1,-20-40 1,139 40 15,-100-40-15,100 0-1,-20 0 1,1 0 0,217 0-1,-218 0 1,20 0-1,20 0 1,139 59 0,-159 1-1,-20-60 1,0 40 0,-40 19-1,-59-59-15,40 0 31,59 60-15,0-60 0,0 39-1,60 21 1,-140-60 0,-38 0-1,-1 40 1,20-1-1,59-39 1,-79 40 0,-20-40-1,-19 0 1,-1 0 0,-19 0-1,-21 0 16,1 0-15,19-99 140,-59 39-156,0-39 16,40 20-16,-40-1 16,0 21-16,40 19 15,-40 0 1,-20 40 31</inkml:trace>
  <inkml:trace contextRef="#ctx0" brushRef="#br0" timeOffset="25748.16">6707 20737 0,'20'0'78,"59"0"-62,-19 0-16,-1 0 15,41-20-15,-21 20 16,20 0-16,60-60 16,-60 21 15,-59-1-16,19 40 1,21 0 0,-100 0 46,-20 0-46</inkml:trace>
  <inkml:trace contextRef="#ctx0" brushRef="#br0" timeOffset="25989.51">7362 20776 0,'0'0'0,"60"40"15,-60 0-15,0 59 16,0 99 0,0 80-1,0-119 1,0-119 0,39-60-1</inkml:trace>
  <inkml:trace contextRef="#ctx0" brushRef="#br0" timeOffset="36906.33">23217 19844 0,'20'0'47,"-20"39"-32,40-39 32,-40 40-31,0-60 250,0-19-235,0-1 0,0 0-15,0 1-1,0-1 17,0 0 30,0 0-31,0 1-15,-20 39 0,20-40-1,0 20 1,0-19-1,0-1 17,0 0-17,0 1 1,0-1 0,-40 40-16,40-40 15,0 0 1,0 1 15,0-1-15,0 0-1,0 1 1,0 19 15,0-20-15,0 0-1,0 1 17,0-1-1,0 0-15,-39 40-1,39-39 16,0-1-15,0 0 0,0 1 15,0-1-15,0 0-1,-40 40-15,40-39 16,0 19-1,0-20 1,0-39 0,-40 79-1,40-20 1,0-20 0,0 0 15,0 1-16,-40-1 17,40 0-17,0-39 1,0 20 0,0 19-1,0 0 1,0 20-1,0-19 1,0-1 0,0 0-1,-39 1 1,39-41 0,0 60-1,0-59 16,0 39-15,0 1 0,0 19-1,0-60 1,0 41 0,0-1-1,0-20 1,0-19-1,20 20 1,-20 19 0,0 0-1,0 0 1,0 1 0,39 19-1,-39-59 16,0 19-15,0 1 0,40-1-16,-40-19 15,0 39 1,0-20 0,0 21-1,0-61 1,0 21-1,0 0 1,0 59 0,0-20-1,0 0 1,0-19 0,0-60 15,0 59-16,0-19 1,0 39 0,0-19-1,0-1 17,0 1-32,0-1 15,0 21 1,0-1-1,0 0 1,40-59 0,-40 59-1,0-39 1,0 59 15,0-59-15,0 39 15,0 0-15,0 1-1,0-21 1,39 60 0,-39-40-1,0 1 1,0-21-1,0-19 1,40 19 0,-40 21-1,0-1 17,0-20-17,0 1 1,0 19-1,40 0 1,-40-59 0,0 60-1,0-1 1,0 0 0,0 0-1,0-19 1,0 19-1,-20 1 1,20-1 0,0 0-1,0 0 79,0 1-16,-40 39 32,40-40-95,-39 40 16,39 20 16,0 20-31,0-1 15,19-39-15,21 0-1,0 0 1,-40-20 0,0-19-1,-20-1 17,-20 40-32,1 0 31,-1 20-16,60-20 32,19 0-31,21 0 0,-20 0-1,-40-20 16,-20 20-15,-20 0 0,40 20-1,0 20 1,0-1 15,20-39-15,20 0-1,-40-20 1,0-19 0,0 78 46,-20-58 16,-20 19-62,40 19 93,0 21-93,0-60 62</inkml:trace>
  <inkml:trace contextRef="#ctx0" brushRef="#br0" timeOffset="37784.98">23297 13752 0,'0'0'0,"-20"0"16,-20 0 15,40 20-16,-40-20-15,40 39 16,-39 41 0,39-21-1,0-19 17,0 0-17,20-40-15,19 0 16,21-60-1,-21 20 1,-39 1 0,0-21-1,0 20 1,-19 40 0,-21 0-1,0 0 1,40 20-1,20-20 32,20 0-47,-60 0 78</inkml:trace>
  <inkml:trace contextRef="#ctx0" brushRef="#br0" timeOffset="44076.16">23555 18217 0,'0'0'0,"-40"-40"16,80 40 46,39 79-62,-20-19 16,21 19-16,-21-39 15,100 39 1,-139-79 0</inkml:trace>
  <inkml:trace contextRef="#ctx0" brushRef="#br0" timeOffset="44271.64">23892 18236 0,'-40'40'31,"40"-20"-15,-79 59-16,39 21 15,40-21-15,-79 0 16,39-79-1</inkml:trace>
  <inkml:trace contextRef="#ctx0" brushRef="#br0" timeOffset="45306.87">21054 13831 0,'0'-40'31,"40"40"0,0 0-31,-1 80 16,21-41 0,59 160-1,-20-120 1,-39-19-1,-60-120 17</inkml:trace>
  <inkml:trace contextRef="#ctx0" brushRef="#br0" timeOffset="45472.43">21511 13672 0,'0'0'0,"-139"278"32,20-99-32,19-80 15,21-20-15,39-19 16,1-60-16</inkml:trace>
  <inkml:trace contextRef="#ctx0" brushRef="#br0" timeOffset="49676.18">23396 13910 0,'0'-39'15,"0"19"32,-20-40-15,-20 60-1,1 0 0,-1 0-15,0 40 15,40-20-15,0 20-1,0-1 1,0 1-1,0 0 17,20-40-17,20 0 1,19 0 0,-19-40-1,0-20 1,-40 1-1,0-20-15,0 19 32,0 0-17,-20 21 1,-20 39 0,0 0-1,1 79 1,39-39-1,0 0 1</inkml:trace>
  <inkml:trace contextRef="#ctx0" brushRef="#br0" timeOffset="53162.87">25876 19943 0,'0'79'16,"80"-39"-1,-80 0-15,39-40 16,1 39 0,0-39-1,-40-19 1,0-61-1,-20 80 32,20 20-15,-40-20-17,40 40 16,20-40 1,-40 0 30,-20 0-46,40-40 140,0-20-140,0 21-1,0-1-15,0 0 16,20-39-16,-20-40 16,0 20-1,40 19 1,-40 1-1,0-20 17,0 39-32,0-79 15,-20 40 1,20 0 0,0 0-1,0-20 1,0 39-1,0-19 1,0-20 0,0 0-1,0 59 1,0 21-16,0-60 16,0-40-1,0 39 1,-40-19-1,40 40 17,0 0-17,0-21 1,0 21 0,0-20-1,-39 19 1,39-19-1,0-40 1,0-19 0,-40 19-1,40 20 1,0-20 0,0 39-1,0 61-15,0-80 16,-59-20 15,19 0-15,40 0-1,0 20 1,0 20 0,0-20-1,0 39 1,0 1-1,0 19 1,-40-39 0,40 20-1,0-1 1,0 1 0,-39-20-1,39 0 1,0 19 15,0 1-15,0 19-16,-40-19 15,40 0 1,0 19 0,0 20-1,0 1 1,0-61-1,0 41 1,0 19 0,0 0-1,0 1 17,0-1-17,-40 40 126,0 0-126,40 20 48,20-20-63,-20 40 16,40-40-1,-20 0 16,20 0 1,-40-60-17,0 1 1,0 19 0,-20 40-1,-40 0 1,20 0-1,40 59 1,0-39 0,20-20-1,20 0 1,20 0 0,-21 0-1,-39-39 16,-39 39 1,-21 0-17,60 39 1,-40 1 0,60 0-1,20-40 1,0 0-1,-40 39 1</inkml:trace>
  <inkml:trace contextRef="#ctx0" brushRef="#br0" timeOffset="53555.82">26035 13791 0,'79'0'16,"-19"40"-1,-60 0-15,59-1 16,21 21-1,-41-20 1</inkml:trace>
  <inkml:trace contextRef="#ctx0" brushRef="#br0" timeOffset="53713.4">26333 13752 0,'0'0'0,"0"79"0,-80 60 16,-59 139 0,40-80-1,99-118-15,-40 19 16</inkml:trace>
  <inkml:trace contextRef="#ctx0" brushRef="#br0" timeOffset="54196.1">26372 15796 0,'0'0'16,"80"79"-1,-80-39-15,59-1 16,-19 21-1,0-60 1,-1 0 0</inkml:trace>
  <inkml:trace contextRef="#ctx0" brushRef="#br0" timeOffset="54329.75">26630 15657 0,'0'0'15,"-39"0"-15,39 139 16,-119 59 0,59-99-16,20 20 15,1-79 1</inkml:trace>
  <inkml:trace contextRef="#ctx0" brushRef="#br0" timeOffset="55030.87">26392 18058 0,'218'218'31,"-178"-158"-31,0 19 16,-40-19-16,79 39 0,-19 40 31,-60-100-15,39 1-1</inkml:trace>
  <inkml:trace contextRef="#ctx0" brushRef="#br0" timeOffset="55164.52">26789 18098 0,'-119'158'31,"-20"80"-15,-40-19-1,140-219-15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47:30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35798 17859 0,'0'80'78,"0"-41"-78,0 1 16,0-20-16,0 59 15,20-79 110,0 0-109,20 0 0,-1 0-16,1 0 15,0 0-15,-1 0 16,41 0 0,39 0-1,20 0 1,-80 0-16,60 0 15,20 0 1,-20 0 0,20 0-1,40 0 1,-21 0 0,21 0-1,-40 0 1,178 40 15,-138-40-15,19 0-1,41-40 1,-61 40 0,120 0-1,-120 40 1,61-40-1,38 0 1,100 0 0,-139 0-1,20 0 1,-19 0 0,-1 0-1,139 0 1,-199-40 15,-39 40-15,40-39-1,-20 39 1,-120 0 0,1 0-1,0 0 16,-40-40 63,0-20-47,0 21-47,0-21 16,0-19-1,-20 79 79</inkml:trace>
  <inkml:trace contextRef="#ctx0" brushRef="#br0" timeOffset="2227.04">32147 20201 0,'0'20'47,"0"79"-31,0-79-1,0 20 1,0 39-16,0 20 16,40-99 77,-1 0-77,21 0 0,-21 0-16,21 0 15,0 0-15,118 0 16,1 0 0,19 0-1,40 40 16,20-40-15,-39 59 0,-1-59-1,-20 0 1,-79 0-16,60 0 16,39 0-1,20 0 1,-19 0-1,-21 0 1,80 0 0,-40 0-1,40 0 1,99 0 0,-139 0 15,0 0-16,-20 0 1,-39 0 0,79 0-1,-80 0 1,-39 0 0,-20 0-1,20 0 1,-59 0-1,-21 0 1,1 0 0,-20 0-1,-40-59 63,0-1-62,0 21 0,0-1-16,0 0 15,0-19 1,39-21 0,-59 80 15</inkml:trace>
  <inkml:trace contextRef="#ctx0" brushRef="#br0" timeOffset="3877.63">37227 19110 0,'0'39'31,"0"1"-31,0 19 0,-20 21 16,20-21-16,0-19 16,0 0-1,0-1 17,20-39-1,20 0-16,-1 0 1,1 0 0,19 0-1,1 0 1,19 0 0,80 0-1,20 0 1,-60 40-1,-40-40-15,100 0 16,-40 0 0,0 40-1,-1-40 1,140 59 15,-20-19-15,60-40-1,-40 0 1,178 0 0,-218 0-1,20 0 1,0 60 0,20-60-1,79 0 1,-99 0-1,-60 0 1,-19 0 0,99 39-1,-139-39 17,-20 0-17,0 0 1,20 0-1,-20 40 1,-40-40 0,40 0-1,-39 0 1,-21 59 0,-19-59 15,-40-19 16,0-21-32,0-20-15,0-79 16,40 40 15,-1 40-15,-59 59 15</inkml:trace>
  <inkml:trace contextRef="#ctx0" brushRef="#br0" timeOffset="5789.52">40977 21491 0,'0'0'0,"0"59"47,0 1-32,0-1 1,0-19-1,0 20 1,0-21 0,20-39 62,40 0-63,-21 0 1,1 0-16,0 0 16,-1-20-16,1 20 15,59 0 1,40 0 0,-20 0-1,-59 0-15,39 0 16,40 0-1,40 0 1,-1 0 0,80 0-1,-119 0 17,-20 0-17,20 0 1,119 0-1,-139 0 1,80 20 0,39-20-1,-60 0 1,120 0 0,-120 0-1,1 60 1,0-60-1,59 0 1,-60 0 0,1 0 15,-40 0-15,-20 0-1,99 0 1,-99 0-1,0 0 1,-19 0 0,-61 0-1,41-40 1,-41 40 0,-39-40 109,0 21-110,0-21-15,0 0 16,0 1-1,0-1 1,0 0 140,-59 40-156</inkml:trace>
  <inkml:trace contextRef="#ctx0" brushRef="#br0" timeOffset="8761.57">31512 15736 0,'0'0'0,"0"20"31,0 39-15,0 80-1,-40 80 1,0-21-1,40-158-15,40-40 63,0 0-63,19 0 16,140 0-1,-21-40 1,1 40-1,79-40 17,-159-19-32</inkml:trace>
  <inkml:trace contextRef="#ctx0" brushRef="#br0" timeOffset="10165.82">47188 16014 0,'0'-40'16,"0"60"15,0 40-31,0 59 15,-39 139 1,-41 39 0,21-197-1,59-120 32,40-40-31,-1-39-16,60-179 31,-39 199-31,39-120 16,-19 80-1,-1 80 1,-20 39 0,21 39-1,-40 60 1,-40-19-1,-20-41 1,-40 21 0,20 0-16,-98 39 15,19-40 1,99-59 0,40 40 62,19-40-78,1 79 15,19-19 1,21 19 0,-21-39-1,21 20 1,-21 19-1,-19-20 1,-40-118 15</inkml:trace>
  <inkml:trace contextRef="#ctx0" brushRef="#br0" timeOffset="14263.85">16212 14268 0,'40'0'94,"0"0"-78,-1 0-16,1 39 0,0-39 15,59 0 1,40 0 0,20 0-1,-20 0 1,79 0-1,-59 0 1,19 0 0,1 0-1,-120 0 1,60 0 0,20 0-1,-20 0 1,20 0-1,-20 0 1,139 0 0,-79 0-1,-1 0 1,1 0 0,-80 0-16,80 0 15,-1 0 1,-39 0-1,40 0 1,79 60 0,119-60-1,-60 0 17,-78 0-17,157 59 1,-157-59-1,-1 0 1,20 0 0,39 60-1,-59-60 1,120 0 0,-120 40-1,-40-40 1,219 59-1,-159 1 1,0-60 0,-20 0-1,20 59 17,-20-59-17,179 0 1,-219 0-1,60 0 1,99 0 0,-99 40-1,0-40 1,0 59 0,99-59-1,-39 0 1,-159 0-16,158 0 15,-59 0 1,-20 0 0,-59 0-1,-80 0-15,0 0 32,-59 0-17,0 0 1,19 40-1</inkml:trace>
  <inkml:trace contextRef="#ctx0" brushRef="#br0" timeOffset="15182.4">25281 15597 0,'-20'-20'16,"20"-39"-1,-40 19-15,-39-59 16,0 59-1,39 1 1,0 39 0,-59 238-1,99-40 17,0-158-17,20-1 1,59-39-1,1-39-15,118-179 16,1-1 0,-80 60-1,-80 21 1,1 98 0,-40 199 15,-40 178-16,1-39 1,39-239-16,0-19 16,0 0 15,0-80-31</inkml:trace>
  <inkml:trace contextRef="#ctx0" brushRef="#br0" timeOffset="29377.46">35937 18117 0,'0'-39'31,"0"59"297,0 19-312,40-39 15,-1 0 0,-39-20-15,0-19 31,-19 39-32,19 20 32,0 19-31,19-39 31,-19-20-16,0-19-15,-19 39-1,19 39 1,0 1 0,0 0 15,19-40-16</inkml:trace>
  <inkml:trace contextRef="#ctx0" brushRef="#br0" timeOffset="30694.93">36393 18098 0,'-39'0'47,"39"19"0,0 21-47,20-40 31,19 0 0,-39-20-15</inkml:trace>
  <inkml:trace contextRef="#ctx0" brushRef="#br0" timeOffset="30941.27">36413 18058 0,'-20'0'15,"20"20"17,0 19-17,0-58 63</inkml:trace>
  <inkml:trace contextRef="#ctx0" brushRef="#br0" timeOffset="31478.84">37108 18137 0,'0'0'0,"0"80"16,0-41-1,40-39 1,-1 0 0,21-39-1,-1-41 1,-59 1 0,0 39-1,-59 40 1,-21 40-1,41 0 1,39 19 0,20-19-1,19-40 1,1-20 0,0 20 15,-40-40-31</inkml:trace>
  <inkml:trace contextRef="#ctx0" brushRef="#br0" timeOffset="32095.19">37802 18217 0,'0'0'0,"0"39"0,159 1 31,-119-40-16,39 0 1,-39-20 0,19-20-16,1 1 31,-60-1-15,-20 40 30,20 20 33,20-20-48,-20-20 16,0-20-32</inkml:trace>
  <inkml:trace contextRef="#ctx0" brushRef="#br0" timeOffset="32863.14">38894 18117 0,'0'40'31,"0"0"-31,79-40 31,-19 0-31,-1 0 32,-59-20-32,40 20 31,-40-40-16,-20 40 1,-59 0 0,79 20-1,0 20 1,39-40 15,41-20-15,-80-20-16</inkml:trace>
  <inkml:trace contextRef="#ctx0" brushRef="#br0" timeOffset="33547.31">40263 18117 0,'0'0'0,"0"80"16,20-80-1,19 39 1,1-39 0,0-19-1,-40-21-15,0 0 32,-20 40-17,-20 20 16,40 20-15,40-40 0,0 0-1,-1 0-15</inkml:trace>
  <inkml:trace contextRef="#ctx0" brushRef="#br0" timeOffset="33835.54">41136 18177 0,'0'40'31,"40"-40"-15,59-40-1,-39-20 1,-60 21 0,-40 39 15,0 0-15,0 39-1</inkml:trace>
  <inkml:trace contextRef="#ctx0" brushRef="#br0" timeOffset="35912.98">39191 18157 0,'0'20'219,"40"-20"-204,0 0 1,-40-20-1,39 20 1,-39-40-16,0 1 16,-39 39 15,-1 0-15,0 20-1,40 19 1,20-39-1,20 0 17,-60 0 15</inkml:trace>
  <inkml:trace contextRef="#ctx0" brushRef="#br0" timeOffset="37871.75">39231 18098 0,'0'39'156,"0"1"-125,0 0 1,0-1-1,0 1 0,0-20-15,0 19 15,-40-39-31,40 40 16,0 0-1,0 0 1,0-1 15,0 1-15,-39-40-1,39 40 1,0-1 0,0 1 15,0 0-16,0 19 1,0-19 0,0 0-1,0-1 1,0 1 0,0-20-1,0 19 1,-40 1-1,40 40 1,0-21 0,0-19-1,0-1 1,0 1 0,0 0-1,0 19 1,0 1-1,0-20 17,0-1-32,0 1 15,0 0 1,0 19 0,0-19-1,0 39 1,0 20-1,0-59 1,0 39 0,0 1-1,0-40-15,0 39 16,0-39 0,0 19-1,0 1 1,-40 79-1,40-20 17,0-40-17,0 0 1,0 40 0,0-59-1,0 19 1,0 21-1,0-1 1,0-20 0,-39 40-1,39-39 1,0-1 0,0 40-1,0-40 1,0 60-1,0-20 17,0 40-17,0 20 1,0-1 0,0-39-1,0-59 1,0 19-1,0-20 1,0-59 0,0 20-1,0-1 1,0 21 0,0-20-16,-139-120 62</inkml:trace>
  <inkml:trace contextRef="#ctx0" brushRef="#br0" timeOffset="40263.35">26829 23217 0,'20'0'47,"19"0"-31,1 0-16,20 0 15,98 0 1,21 0-1,158 0 1,-119 40 0,-59-40-1,20 0 1,-1 0 0,-118 0-1,138 0-15,120 0 31,-60 59-15,0-59 0,99 0-1,-99 0 1,-20 0 0,40 0-1,-20 0 1,99 0-1,-99 40 1,0-40 0,-20 0-1,99 60 1,1-60 0,-60 0-1,39 0 16,20 0-15,21 0 0,-100 59-1,19-59 1,21 0 0,119 60-1,-159-21 1,-20-39-1,0 0 1,60 60 0,277-1-1,-218-59 1,20 60 0,-19-60-1,217 0 16,-178 0-15,0 0 0,20 59-1,-60-59 1,-159 0-16,159 0 16,1 0-1,-21 0 1,-20 0-1,120 0 1,-179 0 0,20 0-1,-1 0 1,-19 60 0,199-60 15,-179 0-16,39 0 1,100-40 0,99 40-1,-179 0 1,-19 0 0,-1 0-1,21 0 1,138 0-1,-218 20 1,-20-20 0,-20 0-1,0 0 1,-138 0 0,-41 0 15,61 0-16,19 0 1,-60 0-16,120 0 16,-20 0-1,-80 0 1,-39 0 0,-40 40 46</inkml:trace>
  <inkml:trace contextRef="#ctx0" brushRef="#br0" timeOffset="41861.08">38933 23158 0,'0'39'47,"40"-39"0,0 0-31,-40-19 78,39 19-63,-39 19 47,40-19-62,-40 60-16,0 39 15,0-39 1,0-1-16,0 1 15,-40 79 1,40-100-16,0 1 16,0-60 62,-39-20-78,39 1 15</inkml:trace>
  <inkml:trace contextRef="#ctx0" brushRef="#br0" timeOffset="43271.31">39370 18197 0,'-40'0'32,"1"0"-17,39 20 95,-40-20-32</inkml:trace>
  <inkml:trace contextRef="#ctx0" brushRef="#br0" timeOffset="46359.06">39588 19407 0,'0'0'0,"0"40"31,80 19-31,19 80 31,0 0-15,-59-99-16,19 0 16,-59 19-1,40-59 1</inkml:trace>
  <inkml:trace contextRef="#ctx0" brushRef="#br0" timeOffset="46508.66">39985 19506 0,'-119'80'31,"40"-1"-31,-140 100 16,100-40-1,60-100 1</inkml:trace>
  <inkml:trace contextRef="#ctx0" brushRef="#br0" timeOffset="47626.67">40164 17720 0,'0'80'0,"0"-1"16,20 40 0,-20 20-16,79 20 15,40-20 1,-79-60-1,39-39 1</inkml:trace>
  <inkml:trace contextRef="#ctx0" brushRef="#br0" timeOffset="48276.93">40580 17820 0,'0'0'0,"-59"39"0,-1 41 16,-19-21-16,-179 160 31,139-100-15,40-80-16</inkml:trace>
  <inkml:trace contextRef="#ctx0" brushRef="#br0" timeOffset="50809.16">31611 15101 0,'0'20'15,"0"20"16,0-1-15,0 1 0,0 0-1,-40 39 1,1 0 0,39 1-1,-40-1 1,0-19-1,40 39 1,0-20 0,0 1-1,0-41 1,-39 1 0,39 0-1,0-1 16,0 1-15,0 0 0,0-1 15</inkml:trace>
  <inkml:trace contextRef="#ctx0" brushRef="#br0" timeOffset="52146.58">32008 16847 0,'0'199'16,"0"-120"-1,-40 20-15,-19 199 16,-1 20 0,21 98-1,39-158 1,0 20 0,0 40 15,0 59-16,-60-219-15,60 140 16,-60-139 0,60-40-1,0 20 1,0 99 0,0-60-1,0 1 1,-39 0-1,39-1 1,0-98-16,-40 78 16,40 1-1,0 20 17,0-21-17,-59 180 1,-1-80-1,20 39 1,40-58 0,-59-101-16,59 41 15,0-80 1,0-59 15,0 0-15,0 19-1,0 20 1</inkml:trace>
  <inkml:trace contextRef="#ctx0" brushRef="#br0" timeOffset="54998.96">38973 15835 0,'20'0'62,"20"0"-62,19 0 16,1 0-16,-1 0 15,21 0 1,-21 0 0,-19 0-1,0 0 16,-40-59-31</inkml:trace>
  <inkml:trace contextRef="#ctx0" brushRef="#br0" timeOffset="55250.28">39310 15558 0,'0'0'0,"-39"0"16,-21 59-1,60 1-15,-79 158 16,39 0 0,40-19-1,0-160 17,20-39-17,40 0 1,-1 0-1,-19-20-15,99-79 16</inkml:trace>
  <inkml:trace contextRef="#ctx0" brushRef="#br0" timeOffset="56967.68">33774 15121 0,'0'-20'63,"-40"20"-48,1 0 1,-1 0-16,0 0 16,-39 20-1,39 39 1,40 1 0,0-20-1,0-1 16,0 61-15,0-41 0,0 120-1,0-100-15,-39 80 16,39-119 0,0 39-1,19-59 1,21-20 15,0 59-15,59-59-1,-20-39 1,-19-1 0,-1 0-1,-19 40-15</inkml:trace>
  <inkml:trace contextRef="#ctx0" brushRef="#br0" timeOffset="57284.85">34191 15300 0,'0'0'0,"0"39"47,0 41-32,0 39-15,-60 20 16,60 79 0,0-139-1,0-19 1,20-60-1,20 0 1,-1-80 0,1 41-16</inkml:trace>
  <inkml:trace contextRef="#ctx0" brushRef="#br0" timeOffset="57431.45">34608 15895 0,'-20'79'31,"-20"1"-31</inkml:trace>
  <inkml:trace contextRef="#ctx0" brushRef="#br0" timeOffset="57751.6">35064 15657 0,'40'0'47,"-1"0"-31,21 0-16,-21 0 15,61 0 1,-1 0-1,-59 0 1</inkml:trace>
  <inkml:trace contextRef="#ctx0" brushRef="#br0" timeOffset="58485.64">35322 15419 0,'0'19'31,"0"21"-31,0 119 31,-40 19-15,0-19-1,40-60 1,0-59 0,20-40-1,80 0 1,-1-79-1</inkml:trace>
  <inkml:trace contextRef="#ctx0" brushRef="#br0" timeOffset="58719.01">35699 15835 0,'40'0'32,"-1"0"-32,1 0 15,0 0 1,99 0 0,-60 40-1,-39-40-15</inkml:trace>
  <inkml:trace contextRef="#ctx0" brushRef="#br0" timeOffset="58886.56">36374 15657 0,'-60'158'15,"20"-78"-15,40-1 16,-79-19-16,79-1 31,40-19-15</inkml:trace>
  <inkml:trace contextRef="#ctx0" brushRef="#br0" timeOffset="59486.96">36651 15498 0,'40'-40'32,"59"40"-17,-59 0 1,0 0-16,-1 0 15,1 0-15,0 0 16,-20 0 0,-20 20 15,0 20-31,0 19 16,-20 219-1,-20-60 16,40-59-15,-40-119 0,1-40 15,-1 0-15,-39 0-1,-40 0 1,79 0-16</inkml:trace>
  <inkml:trace contextRef="#ctx0" brushRef="#br0" timeOffset="60655.83">41910 15756 0,'-40'0'15,"40"-40"1,-39 40 15,-1 0-15,0 0-1,1 0 17,-1 0-17,40 20-15,-40 40 16,40 39 0,-40 79-1,40-39 1,0 20-1,0-40 1,0-79-16,0 0 16,0-1-1,60-39 48,-20-20-48,-1 20 1,41-59 0,59 19-1,-100 0-15</inkml:trace>
  <inkml:trace contextRef="#ctx0" brushRef="#br0" timeOffset="60904.17">42089 16212 0,'19'0'31,"81"0"-15,-80 0-16,19 0 15,1 0 1,39 0 0,1-99-1</inkml:trace>
  <inkml:trace contextRef="#ctx0" brushRef="#br0" timeOffset="61121.59">42347 15954 0,'-40'199'31,"-20"-100"-31,60 20 16,-39 0-1,39-20 1,20-99 0,39 0 15,120-99-16,-80 20-15,-40 19 0</inkml:trace>
  <inkml:trace contextRef="#ctx0" brushRef="#br0" timeOffset="61288.14">42962 16252 0,'0'0'0,"-139"357"31,139-258-31,-40-39 16,40-20-16,0-120 31</inkml:trace>
  <inkml:trace contextRef="#ctx0" brushRef="#br0" timeOffset="61454.7">42743 16391 0,'40'0'47,"0"0"-32,39 20 1,1-20 0,-41 0-16</inkml:trace>
  <inkml:trace contextRef="#ctx0" brushRef="#br0" timeOffset="61638.21">43299 16173 0,'0'119'16,"0"-80"-16,0 41 31,0-1-15,-20 1-1,20-41 1</inkml:trace>
  <inkml:trace contextRef="#ctx0" brushRef="#br0" timeOffset="61824.71">43676 16510 0,'0'0'0,"0"20"16,0 39 0,0-19-1,-40 0 1,40 19 0,-19-59-16</inkml:trace>
  <inkml:trace contextRef="#ctx0" brushRef="#br0" timeOffset="62622.58">44252 16093 0,'0'60'15,"0"-1"1,-20 41-16,20-21 16,-80 119-1,41-138 1,39-20-16,0-100 31,79-99-15,0-19-1,60 39 1,-99 99 15,0 40-15,-40 40-1,39 39 1,-39-19-16,-19 19 16,-21-19-1,0-60 1,-19 0 0,-21 0-1,80 39 48,60 21-48,-21-20-15,41 39 16,-1-39 15,-19 19-15,-40-59-1</inkml:trace>
  <inkml:trace contextRef="#ctx0" brushRef="#br0" timeOffset="63379.55">44966 16014 0,'40'0'47,"19"0"-31,-19 0-16,0 0 16,-1 20-1,1-20 1,-40 39-1,0 1 1,0 0 0,0-1-1,0 1 1,0 0 0,-40 158-1,1 21 1,-41 39-1,-19-40 1,59-159 0,1-59 62,-41 0-63,21 0 1,-41 0-16</inkml:trace>
  <inkml:trace contextRef="#ctx0" brushRef="#br0" timeOffset="65313.38">46474 16947 0,'0'79'47,"0"-20"-31,0 21-16,0 39 15,0 59 1,60 41 0,-60 158-1,0-99 1,0-40-1,0 20 1,0 99 0,0-218-1,0 39 17,-40 41-17,40-100-15,0 119 16,0-60-1,0-19 1,-40-60 0,40 1-1,0 98 1,0 1 0,0 98-1,-39-39 1,39-79-1,0-20 1,0-21 0,0 1 15,0 0-15,0 20-1,0-80 1,0 40-1,0 80 1,0-100 0,0-20-1,19 1 1,-19-1 0,40 40-1,0 80 1,-40-80-1,0 0 1,0-179 47</inkml:trace>
  <inkml:trace contextRef="#ctx0" brushRef="#br0" timeOffset="69515.14">7640 18613 0,'0'0'15,"-20"-19"-15,40 19 32,79 0-17,-79 0 1,59 0 0,60 0-1,139-60 1,297 1-1,-158-1 1,119-99 0,-40 40-1,-59 60 1,-219-1-16,99 60 16,-39 0-1,-20 0 16,20 40-15,0-40 0,-159 0-1,20 40 1,-20-1 0,20-39-1,-80 40-15,80-40 16,0 0-1,79 59 1,60-59 0,139 0-1,-100 0 1,1 0 0,19 0 15,100 0-16,-140 0 1,-58 60 0,19-20-1,-80-40 1,21 59 0,-60-59-1,-20 40 1,19 0-1,21-40 1,-99 0 0,19 0-1,0 0 1,1 0 0,-21-20-1,-59 40 32,-59-20-31</inkml:trace>
  <inkml:trace contextRef="#ctx0" brushRef="#br0" timeOffset="72401.42">15240 21431 0,'0'0'0,"20"0"141,20 0-125,-1 0-1,21 0 1,-1 0-1,-19 0-15,0 0 16,39 0 0,40 0-1,-59 0-15,98 0 16,1 0 0,-40 0-1,-39 0 1,-1 0-1,60 0 1,-20 0 0,60 0-1,-21 0 1,61 0 15,-100 0-15,-20 0-1,-20 0 1,20 0 0,100 0-1,-100 0 1,40-59 0,-40 59-1,20 0 1,0 0-1,0 0 1,40 0 0,-20-40-1,-40 40 1,40 0 15,-20 0-15,-20 0-1,-59 0-15,40-40 16,-41 40 0,21 0-1,19 0 1,-39 0 0,19 0-1,21-39 1,-41 39 15,1 0-31,20 0 16,19 0-1,0 0 1,-39 0 15,20 0-15,-21 0-1,1 0 1,0 0 0,-1 0 15,1 0 0,0 0-15,-80 0 46</inkml:trace>
  <inkml:trace contextRef="#ctx0" brushRef="#br0" timeOffset="73782.73">21689 21272 0,'0'0'0,"20"0"93,79 0-77,-39 0-16,-1 0 16,41 0-16,-41 0 15,40 0 1,20 0-16,139 40 15,100-40 1,-21 0 0,20 0-1,80 0 17,-279 0-17,-58 0 1,-1 0-1,0 0 1,-39 0-16,78 0 16,-38 0-1,-21 40 1,0-40 0,40 40-1,-79-40 1,20 0-1,-1 0 1,40 59 0,-19-59-1,-1 0 17,-19 0-17,-21 0 1,1 0-1,0 0 1,19 0 0,21 0-1,19 0 1,-20 0 0,21 0-1,-41 0 1,80 0-1,-20 0 1,-59 0 0,-21 0 15,1 0 0,19 0-15,-19 0-1,20 0 1,-21 0 0,-118 0-1</inkml:trace>
  <inkml:trace contextRef="#ctx0" brushRef="#br0" timeOffset="75750.48">28059 21352 0,'20'0'62,"20"0"-62,-1 0 16,1 0-16,20 0 15,-1 40 1,40-40-16,80 0 16,-60 39-1,0-39 1,-79 40-1,19-40 1,-19 40 0,0-40-1,59-20 1,-20-40 0,-39 60-16,0-59 15,-40-41 1,59-38-1,-59-21 1,40 0 15,-40 80-15,0-1 0,0 1-1,0-80 1,-20 20-1,-40 60 1,21 0 0,-21 39-1,-59-79 1,40 59 0,39 21 15,-20 39-16,21 0-15,-120 0 16,20 0 15,40 0-15,59 0 0,1 0-1,-41 0 1,-19 79-1,-40 0 1,20 1 0,59-1-1,21-19 1,-1 39 0,0-20-1,1-19 1,39 59-1,0-60 1,0 1 15,0-20-15,-40 59 0,40-60-1,0 100 1,0-119-1,20 99 1,-20-79 0,0 0-1,40-1 1,-1 1 0,1 0-1,-40-1 1,40-39-1,-1 0 17,61 40-17,-61 0 1,1-40 0,19 0-1,-19 0-15,79 0 16,0-20-1,-79 20 1</inkml:trace>
  <inkml:trace contextRef="#ctx0" brushRef="#br0" timeOffset="82506.42">12065 21908 0,'20'0'93,"20"0"-77,19 0 0,-19 0-1,-1 0-15,41 0 31,-41 0-31,1 0 16,20-20 0,39 20-1,80 0 1,-1-40 0,1-20-1,-21 60 1,-58 0-1,-21 0 1,0 0 0,-19 0-1,-20 0 1,59 0 0,-20 0 15,-19 0-16,-21 0 1,1 0 0,59 0-1,-59 0-15,20 0 16,19 0 0,0 0-1,-19 0 1,59 0-1,-79 0 1,-21 0 0,21 0-1,0 0 1,0 0 0,-1 0 15,1 0-16,79 0 1,-40 0 0,-19 0-1,-20 0 1,-1 0 15,1 0-15,0 0 15,-21 0 0,21 0 32,-40-19-1,0-61-46,0 41 0,0-1-16,0 20 15,0-20-15,0 1 16,0-61-1,0 21 1,0 39-16,-20-39 16,20 19-1,0-19 1,-39-20 0,39 59 15,0 0-16,0 1 1,0-21 0,0 1-1,0 19-15,0-19 16,0 19 0,0 0 15,0-19-31,0-21 15,0 21 1,0-21 0,0 21-1,0 19 1,0 0 0,0 1-1,0 19 16,0-20 48,0 0-64,19 40 1,-19-39-1,-19 39 189,-41 0-189,20 0 1,1-40-16,-1 40 15,-39 0-15,-40 0 16,-20-59 0,39 19-1,21 40 1,-40-40 15,0 40-15,-60 0-1,-59 0 1,20 40 0,139-40-16,-21 0 15,61 0 1,-1 0 15,-20 0-15,-39 0-1,20 0 1,0 40 0,39-40-1,-20 0-15,1 0 32,19 0-1,-19 0-16,-80 0 1,99 39 0,-20-39-1,21 0 1,-1 0 0,0 0 15,1 0 0,19 0-15,-20 0-1,-39 0 1,39 0 0,20 0 30,-19 0-14,-1 0 15,0 0-32,40 40 126,0 0-141,0 19 15,0-19 1,20 39 0,-20 1-1,0-1 1,0-19 0,0 19-1,0 40 1,0-59-1,0-21 1,0 1 0,40 0-1,-40 19 1,0 80 15,0-60-15,0-19-1,0 59 1,0-60 0,0 1-1,0 0 1,0 39 0,0-20-1,0-19 1,0-21-1,0 1 1,0-20 0,-20 20-1,20-1 1,0 41 15,0-60-15,0 19 15,0 1-15,0 0-1,0-1 17,-40-39 30,-19 0-62</inkml:trace>
  <inkml:trace contextRef="#ctx0" brushRef="#br0" timeOffset="87528.99">10339 23614 0,'39'0'63,"-39"40"-32,0 59-31,60 20 16,-60 0-16,0-20 15,0-39-15,40-20 32,-40-80-17,0-59 1,0 19 0,0-19-16,39-20 15,80-20 1,-20 60-1,-19 79 1,-40 0 0,-1 218-1,-39 60 1,60-139 0,-60-100-1,39-39-15,-39-39 63,-19-1-48</inkml:trace>
  <inkml:trace contextRef="#ctx0" brushRef="#br0" timeOffset="87978.79">11112 23316 0,'0'-39'31,"40"39"-31,-20 0 15,40 39 1,-60 61 0,0-61-1,0 61 1,-60-41 0,40-59-1,20 40 1,0-1-1,40-39 1,-40 40 0,0 0-1,0 19 1,-20 1 0,-20-20 15</inkml:trace>
  <inkml:trace contextRef="#ctx0" brushRef="#br0" timeOffset="89695.2">10537 24765 0,'-20'60'31,"20"19"-31,-59 80 16,59 39-16,0 40 15,0 80 1,39-239 0,41-39-1,-21-100 1,60-257 0,-119 218-1,-59 39 1,-80 60-1,99 0-15,1 20 16,-1 20 0,80-1 15</inkml:trace>
  <inkml:trace contextRef="#ctx0" brushRef="#br0" timeOffset="89979.43">10855 25261 0,'0'0'0,"59"238"31,-59-198-31,60-40 16,-1 0-1,20 0 1,21-238-1,-100 139 1,-20 59 0,-40 0-1,40 60 1,-39 59 0,59-39-1,0 0 1</inkml:trace>
  <inkml:trace contextRef="#ctx0" brushRef="#br0" timeOffset="90363.4">11569 25340 0,'0'0'0,"40"40"0,-1 0 16,1-40-16,39 40 31,40-120-16,-39-118 1,-80 98 0,-60 61-1,-19-1 1,39 40-16,-39 40 16,19 79-1,1-79 1,59-1-1</inkml:trace>
  <inkml:trace contextRef="#ctx0" brushRef="#br0" timeOffset="99983.69">12224 24368 0,'39'0'0,"1"0"31,0 0-15,-40-40 93,-20 40-15,-20 0-78,1-39 15,78 39 78,1 20-93,0-20 0,-40 39-1,39-39 1,-39 40 31,-20 39-32,-19-39 1,39 0 31,20-1-16,19 1-15,1 0-1,-40-1 1,-20 1 31,-39-40-31,19 0-1,40 40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55:1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29805 2719 0,'0'-20'31,"0"-20"-15,60 0-1,-60 1 1,0-21-1,0 20 1,0 1 0,-20 39 31,-20 0-47,1 0 15,39 99 1,0 119-1,79-59 17,20-119-17,60-40 1,119-298 0,-199 0-1,-19 100 1,-160 39-1,-98 120 1,79 39 0,20 79-1,19 99 1,41-118-16</inkml:trace>
  <inkml:trace contextRef="#ctx0" brushRef="#br0" timeOffset="6971.36">28099 3989 0,'0'0'0,"-40"0"15,40 99 48,0-20-63,0 20 15,0-19-15,0-41 32,0 1-17,20-40 95,-20-20-110,79 20 15,-19-39-15,-1 39 16,239 0-1,-60 0 1,99-60 0,-19 60-1,-159 0 1,238 0 0,158 0-1,21-99 1,-21-20-1,-98 59 1,19 60 0,-218 0-1,-60 0 1,120 40 0,-219-40-1,-39 0 1,-60-20 93,0-39-93,-20-41-16,20 1 15,0-20-15,0 40 16,0-21 0,0 61-1,-40 39 48,40-40-63,-40 40 15,1 0-15,-41 0 16,-59 0 0,-79 20 15,-139-20-15,-20 59-1,-238 41 1,158-41-1,-19 40 1,-60-39 0,338-60-16,-159 0 15,99 60 1,39-60 0,41 39-1,59 1 1,-159 19-1,119-59 1,40 0 0,-20 40 15,80-40-31,-60 0 16,-20 40-1,40-40 1,19 0-1,1 0 1,-1 0 0,41 0-1,39 40 48,20-40-63,-40 59 62</inkml:trace>
  <inkml:trace contextRef="#ctx0" brushRef="#br0" timeOffset="8139.23">27622 5834 0,'0'60'15,"0"-1"1,0 20-16,40-39 16,40 0-1,-21-40 1,-19 0 0,39-119-1,20-159 1,-99 179-1,-39 59 1,-160 40 0,120 20-1,39-20 1,40 40 0</inkml:trace>
  <inkml:trace contextRef="#ctx0" brushRef="#br0" timeOffset="10141.86">27722 5517 0,'0'39'46,"0"21"-30,-80 39-16,80 0 16,-39-19-1,39 78 1,0-98 0,19-60 30,41 0-30,-20 0 0,-1 0-16,21 0 15,119-20 1,198 20 0,-60 0-1,40 0 1,120 0-1,-1 0 17,-238 0-32,179-60 15,-60 60 1,0 0 0,-59 0-1,-40 0 1,-80-59-1,-19 59 1,-60 0 0,-59-40-1,0 40 1,-1 0 0,60 0-1,-19 0 1,138-39-1,-79 39 17,-79 0-17,-21 0 1,-39-40 0,-20-59 15,-19 19-16,-1-39 1,-20 60-16,60-60 16,0 39-1,0 41 17,-19 39-17,-21 0 1,-99 0-1,40 0 1,-80 0 15,60 0-31,-119 0 16,-99 0 0,19 39-1,-99-39 1,-218 60-1,219-1 1,78 1 0,140-60-1,-20 0 1,99 40-16,-60-40 16,20 0-1,40 59 1,40-59-1,-40 40 17,39-40-17,-19 0 1,-20 0 0,-139 0-1,139 39 1,40-39-1,39 0 1,40-19 31,79-21-31,-19-39-1</inkml:trace>
  <inkml:trace contextRef="#ctx0" brushRef="#br0" timeOffset="10708.37">29131 5655 0,'0'100'31,"0"-21"-31,19 60 15,61 0 1,19-80 0,20-98-1,40-120 1,-60-99 0,-99 179-1,-119 39 1,0 40-1,-60 139 17,179-119-17</inkml:trace>
  <inkml:trace contextRef="#ctx0" brushRef="#br0" timeOffset="11125.25">30976 5517 0,'0'0'0,"159"297"32,-60-297-17,20 0 1,119 0 0,-198-39-1,-40-21 1,-119 0-1,20-19-15,-139 79 16,118 0 0,61 40-1,19-1 1</inkml:trace>
  <inkml:trace contextRef="#ctx0" brushRef="#br0" timeOffset="11425.45">32048 5636 0,'0'0'0,"0"59"16,79 60-16,-79-20 15,60-59 1,-21-40-16,60-79 15,-59-140 1,20-38 0,-140 157-1,1 100 1,-60 40 0,0 79-1,99-119 16,1-20-31</inkml:trace>
  <inkml:trace contextRef="#ctx0" brushRef="#br0" timeOffset="12426.77">29508 3909 0,'-60'139'31,"20"-99"-31,40 39 16,80 20-1,19-59 1,60-40-1,19-40 1,-138 40-16,0-119 16,-40 0-1,-80-79 1,-118 79 0,99 119-1,99 99 16,59 20-31</inkml:trace>
  <inkml:trace contextRef="#ctx0" brushRef="#br0" timeOffset="12760.88">30817 3949 0,'0'0'0,"0"79"0,40 1 16,20-41-16,39-39 16,20-19-1,0-120 16,-119 39-15,-99-39 0,-80 139-1,60 60 1,-40 178 0,40-99-16</inkml:trace>
  <inkml:trace contextRef="#ctx0" brushRef="#br0" timeOffset="13571.71">29746 4286 0,'-40'0'47,"40"20"-47,-99 40 15,39-21-15,-19 21 16,-239 237-1,120-138 1,-20 0 0,19 0-1,60-60 1,40-59 0,0 39-1,-60 40 16,60-79-15,20 79 0,39-79-1,80-120 95</inkml:trace>
  <inkml:trace contextRef="#ctx0" brushRef="#br0" timeOffset="14149.17">29905 4147 0,'-20'60'32,"20"-1"-32,-60 1 15,60 39-15,-79 119 16,-20 199-1,19-119 1,21-80 0,19-119-1,40-138 32,0-21-31</inkml:trace>
  <inkml:trace contextRef="#ctx0" brushRef="#br0" timeOffset="14661.8">31075 4207 0,'0'99'16,"0"-20"-16,-39 140 16,39 59-1,-60-20 1,60-219 15,20-39-15,-20-39-16</inkml:trace>
  <inkml:trace contextRef="#ctx0" brushRef="#br0" timeOffset="15049.76">31294 4068 0,'39'0'32,"-39"60"-32,40-1 15,0 40 1,99 100-1,-40-120-15,99 80 16,-79-20 0,-79-20-1,119 119 1,-120-119 0,41-40-16,-80-39 15,0-60 16,0-19-31</inkml:trace>
  <inkml:trace contextRef="#ctx0" brushRef="#br0" timeOffset="15613.25">30242 2818 0,'0'59'15,"0"1"-15,-99 99 16,-20 39-1,0-19 1,19-80 0,80-99-1,20 40 1</inkml:trace>
  <inkml:trace contextRef="#ctx0" brushRef="#br0" timeOffset="16048.09">30381 2719 0,'39'0'15,"41"39"1,-1 100-1,20 119 1,21 99 0,-21-158-1,-40-140 1,-59-79 46</inkml:trace>
  <inkml:trace contextRef="#ctx0" brushRef="#br0" timeOffset="17681.72">33814 2520 0,'0'20'16,"0"20"-1,59 39 1,-19-19-16,59 138 16,20-59-1,-79-99 1,19-40-1,1 0-15</inkml:trace>
  <inkml:trace contextRef="#ctx0" brushRef="#br0" timeOffset="17832.32">34092 2719 0,'0'0'0,"-20"0"16,-40 39-16,1 1 15,-1 20-15,-79 78 16,80-58 0</inkml:trace>
  <inkml:trace contextRef="#ctx0" brushRef="#br0" timeOffset="18048.74">34746 2639 0,'0'159'16,"0"-60"0,-19 0-16,-41 80 15,60-60 1,0-79-16</inkml:trace>
  <inkml:trace contextRef="#ctx0" brushRef="#br0" timeOffset="18498.54">33476 4306 0,'80'199'31,"-1"-100"-31,20 0 16,40 80 0,0-80-1,-59-99 1,-41 0 0</inkml:trace>
  <inkml:trace contextRef="#ctx0" brushRef="#br0" timeOffset="18665.09">33953 4465 0,'0'0'15,"-159"198"1,99-138-16,-59 59 31,119-79-15</inkml:trace>
  <inkml:trace contextRef="#ctx0" brushRef="#br0" timeOffset="18949.34">34687 4326 0,'0'0'0,"59"0"0,1 0 16,19 40-16,-39-40 0,0 99 31,-40 20-15,-80 79-1,41-98 1,98-100 15,1 0-15,79 0-1,-100 0 1,-39 39-16,0 21 16</inkml:trace>
  <inkml:trace contextRef="#ctx0" brushRef="#br0" timeOffset="19700.32">33754 6687 0,'0'0'0,"60"20"16,-1 40 0,80 79-1,0-20 1,-60-80-1,-19 1 1,-60 0 0</inkml:trace>
  <inkml:trace contextRef="#ctx0" brushRef="#br0" timeOffset="19899.79">34230 6707 0,'0'0'0,"-39"0"16,-1 20 0,0 59-16,-39 21 15,-60 58 1,80-39 0,39-99-1</inkml:trace>
  <inkml:trace contextRef="#ctx0" brushRef="#br0" timeOffset="20249.86">34826 6390 0,'0'0'0,"39"59"15,-39 21 1,-19-21-1,19 21-15,-80 19 32,41-99-32,39 39 15,0 1 17,59 59-17,-59-19 1,0-1-1,-20-39 1,-19 19 0,39-19-1,0 0 1,-20-40 0</inkml:trace>
  <inkml:trace contextRef="#ctx0" brushRef="#br0" timeOffset="23052.37">27325 7759 0,'0'40'32,"0"19"-32,0 21 15,-40 19-15,40 0 16,0-59 0,0-1-1,0 1 1,0 0 15,20-40-15,20 0 31,19 0-32,-19 0-15,19 0 16,100 0-1,99-20 1,-79 20 0,79 0-1,139 0 1,317 0 0,-277 0-1,-80 0 1,-40 0 15,21 40-15,39-40-1,-199 0 1,1 0 0,-60 0-1,79-40 1,-59 40-1,-40 0 1,1 0 0,-21 0-1,-39 0-15,79 0 16,-40 20 0,-39-20-1,-1 0 48,1-20-32,0-20-15,0-19-1,19-21 1,-59 21-1,0-21 1,0-138 0,-40 59-1,40 60 1,0 59 0,0 1-1,-59 39 126,19 0-126,-19 0-15,-1 0 16,-39-60-16,-139 60 16,20 0-1,39 0 1,-59 0 0,59 0-1,1 0 16,-1 0-15,80 0-16,-80 0 16,1 0-1,59 0 1,19 0 0,-58 0-1,78 0-15,-98 0 16,39 0-1,20 0 1,-40 0 0,80 0-1,-21 0 1,-58 0 0,-1 0 15,60 0-16,-21 0 1,61 0 0,-80 0-1,-99 0 1,79 0 0,20 0-1,0 0 1,100 0-1,-1 0 1,0 0 0,-19 0-1,-1 0 1,21 0 0,-1 0 15,-20 0-16,21 0 1,-1 0 47,0 0-48,1 0 1,39 20-1,-40-20 1,0 0 0,1 0-1,19 0 1,-60 60 31,80-1 93,20-59-140,-20 60 16,40-21 0,-40 1-16,0 39 15,40 1 1,-40-1 0,0 40 15,0 20-16,59-60-15</inkml:trace>
  <inkml:trace contextRef="#ctx0" brushRef="#br0" timeOffset="30842.54">12382 11351 0,'40'0'93,"0"0"-77,0 0 0,-40-20-1,59 20 1,20-40 0,1 40-1,19 0 1,-59 0-16,39 0 15,1 0 1,39-40 0,59 40-1,-98 0 1,-41 0 0,21 0-1,39 0 1,-59 0-16,39 0 15,0-39 17,1 39-17,-21 0 1,60 0 0,-59 0-1,19 0 1,-19 0-1,-1 0 1,-19 0 0,0 0-1,19 0 1,40 0 0,-39 0-1,39 0 1,-19 0-1,-1 0 17,20 0-17,-39 0 1,39 0 0,-40 0-1,1 0 1,19 0-1,-19 0 1,79 0 0,0 0-1,19 0 1,-78 0 0,-1-40-1,1 40 1,-41 0 15,80 0-15,-79 0-1,20 0 17,-21 0-17,1 0-15,19 20 16,41-20-1,-21 0 1,0 0 0,21 0-1,-21 0 1,0 0 0,21 0-1,39 0 1,-60 0 15,40 0-15,20 0-1,-20 0 1,79 0 0,-19-40-1,0 40 1,79-59-1,79 59 1,-99 0 0,0 0-1,20 0 1,-20 0 0,139 0-1,-99 0 1,-60 0 15,20 0-15,120 0-1,-140 39 1,40-39 0,-20 0-1,60 60 1,-179-60-16,139 0 15,0 40 1,-80-40 0,1 59-1,99-19 1,-100-40 0,21 0-1,-41 39 1,-58-39 15,-61 0-31,41 0 16,-21 40-1,41 20 1,-61-60 0,1 39-1,-60-39 32,-20-59-31,-19 19-16,19-39 15</inkml:trace>
  <inkml:trace contextRef="#ctx0" brushRef="#br0" timeOffset="37781.99">25837 11589 0,'-60'0'31,"100"0"32,-1 0-48,1 0-15,20 0 16,-1 0-16,40 0 15,100 0 1,59 0 0,-139 0-16,79 0 15,60 0 1,99 0 0,40 0-1,179-40 1,-298 40-1,-100 0 1,1 0 15,59 0-15,-79 0 0,-40 0-1,20 0 1,0 0-1,59 0 1,-79 0 0,20-40-1,-20 40 1,79 0 0,-118 0-1,-1 0 1,20 0-1,40 0 1,159 0 15,-119 0-15,19 20 0,0-20-1,80-20 1,-99-19-1,-1 39 1,-19 20 0,0 19-1,20-39 1,-100 0 0,0 0-1,40 0 1,-39 0-1,-1 0 17,-59 0-17,-20 40 1,40-40 0,-1 0-1,41 0 1,-21 0-1,1 0 1,-1 0-16,1 0 16,19 0-1,-19 0 1,-21 0 0,41 40-1,-140-40 1</inkml:trace>
  <inkml:trace contextRef="#ctx0" brushRef="#br0" timeOffset="41819.18">6906 13176 0,'0'-20'15,"59"20"48,-19-39-63,0 39 15,-1 0-15,1 0 16,0 0 0,59 0-1,119-40 1,-39 40 0,59 0-1,59-59 1,-177 59-16,177 0 15,-59 0 1,80 0 0,-1 0-1,21 0 1,98 0 0,-138 0 15,19 0-16,41 0 1,-100-60 0,-40 60-1,60 0 1,-60 0 0,-40-40-1,100 40 1,-159 0-1,20 0 1,0-39 0,-59 39-16,19 0 15,20 0 1,40-60 0,-120 60-1,-118 0 32,-40 0-47</inkml:trace>
  <inkml:trace contextRef="#ctx0" brushRef="#br0" timeOffset="43082.82">35044 11410 0,'0'20'31,"40"-20"-31,39 40 15,40-40 1,159 0 0,-20 59-1,79-59 1,-218 0-16,60 40 31,-139-40-15,-1 0-1</inkml:trace>
  <inkml:trace contextRef="#ctx0" brushRef="#br0" timeOffset="45821.49">27900 7838 0,'0'0'0,"0"159"15,0 0-15,80-20 16,98-60-1,41-158 1,78-298 0,-198 158-1,-99 61 17,-19 118-32,-120 40 15,20 0 1,59 40-1,1 59 1,59-40-16</inkml:trace>
  <inkml:trace contextRef="#ctx0" brushRef="#br0" timeOffset="46322.16">30202 7719 0,'0'0'0,"0"99"0,0 60 15,40 159 1,138-239-1,-118-39-15,138-120 16,-19-158 0,-119 20 15,-140 79-15,-59 80-1,-59 178 1,118 59-1,80 1 1,0-159-16</inkml:trace>
  <inkml:trace contextRef="#ctx0" brushRef="#br0" timeOffset="46689.17">31909 8096 0,'0'0'15,"0"60"-15,79 39 16,60 20-1,-20-119 1,-59 0-16,59-59 16,-80-120-1,-39-39 1,-178-20 0,59 238-1,0 0 1,-159 198-1,99-99 1</inkml:trace>
  <inkml:trace contextRef="#ctx0" brushRef="#br0" timeOffset="48491.36">28575 7560 0,'0'-39'0,"-20"39"16,-39 0-1,19-40 1,-20 40 0,-19 20-1,0 79 1,-60 80-1,99-80 17,0-59-17,40-1 1</inkml:trace>
  <inkml:trace contextRef="#ctx0" brushRef="#br0" timeOffset="49347.07">28575 7600 0,'-20'0'32,"20"-20"-1,0-19-15,20 39-16,-20-60 15,60 1-15,39-41 16,-20-39-1,60-59 17,-60 79-17,-19 40 1,-60 39 0,40 40-1,-40-40-15,59 1 16,-19-21-1,0 20 1,-1 1 15,-39-1-15,40 40 0,-40-40-1,40 1 1,-40-1-16,39 40 15,-39-40 17,40 0-17,59-19 17,-99 39-17,40-20 1</inkml:trace>
  <inkml:trace contextRef="#ctx0" brushRef="#br0" timeOffset="52009.95">30639 7739 0,'0'-20'0,"-20"20"47,20-39-47,-40 39 16,40-40-1,-39 20 1,-21 20-16,-19-60 16,-1 21-1,-19-21 1,20-19 0,-60-40 15,59 39-16,-19 21 1,0 19 0,0-99-1,59 100 1,-19-1 0,19 0-1,-20-19 1,-59-40-1,40 59 1,39-59 0,-19 59-1,-21 0 1,21 1 0,-21-1 15,1 0-16,19 0 1,21 1 0,-21-21-1,-19 40 1,19 20 0,-59-59-1,40 19 1,0 0-1,-1 1 1,40-1 0,1 0-1,-21 40 1,1-39 0,-1-1-1,20 40 16,1-40-15,39 80 62</inkml:trace>
  <inkml:trace contextRef="#ctx0" brushRef="#br0" timeOffset="60401.51">5477 15954 0,'0'-39'16,"-20"39"-1,20-40 1,-40 40-1,40-40-15,-39 40 16,-21-39 0,-39-1-1,39 40 1,-19 40 0,-20 198-1,39 139 1,-19 119 15,79-318-15,79-19-1,40-119 1,40 39 0,178-198-1,-118-40 1</inkml:trace>
  <inkml:trace contextRef="#ctx0" brushRef="#br0" timeOffset="61971.32">6171 16927 0,'0'-40'31,"-79"40"16,39 0-47,1 0 16,19 0-16,-40 20 15,21 20 1,39-1 0,0 1-1,99 0 16,20-1-15,-60 1 0,-59 0-1,40-40 1,-40 79 0,-40-19-1,-39-60 1,39 39-1,1-39 1,-41 0 0,41-39-1</inkml:trace>
  <inkml:trace contextRef="#ctx0" brushRef="#br0" timeOffset="63863.25">2361 16589 0,'0'0'0,"20"0"32,20 0-17,99-19 1,119 19-1,99 0 1,-198 0 0,-120 0-1,-58-40 17</inkml:trace>
  <inkml:trace contextRef="#ctx0" brushRef="#br0" timeOffset="64070.71">2996 16589 0,'0'40'15,"0"0"-15,0-1 16,0 21-16,0 158 31,40 199-15,0-258-1,-40-120 1,39-39 0</inkml:trace>
  <inkml:trace contextRef="#ctx0" brushRef="#br0" timeOffset="65221.63">4405 16450 0,'0'0'0,"40"0"15,-40-39 16,-20-1 1,-20 40-17,-79 0 1,0 0 0,40 79-1,39 1 1,-39-1-1,39 20 1,40-39 0,20-20-1,40 19 1,19-59 0,119 0-1,-118-20 1,-41 20-1,-39-39 32</inkml:trace>
  <inkml:trace contextRef="#ctx0" brushRef="#br0" timeOffset="65581.67">3870 17284 0,'19'40'47,"41"-40"-31,19 0-16,1 0 15,98-20 1,-19-20-1,-119 40 1,-80 20 0</inkml:trace>
  <inkml:trace contextRef="#ctx0" brushRef="#br0" timeOffset="68783.11">6310 17304 0,'0'0'0,"-39"39"16,39 21 0,-40-60-16,0 0 31</inkml:trace>
  <inkml:trace contextRef="#ctx0" brushRef="#br0" timeOffset="71510.81">2917 15915 0,'0'0'0,"-20"0"31,-39 0-15,19 0-1,0 0 1,-19 0-16,-21 20 16,-19 59-1,-99 40 1,-21 40 0,41 178-1,118-99 1,-19 0-1,79 20 1,20-59 0,119-1-1,-20 40 1,79-39 0,159 138-1,-39-178 16,-20-40-15,-60-20 0,-60-20-1,80-39 1,-59-40 0,118 0-1,40-159 1,159 20-1,-337 60 1,-40 39 0,0-79-1,79-20 1,-59 60 0,-20-60 15,-40-39-16,0 59 1,-20-20 0,60-60-1,-139 60 1,40 80-16,-40-21 16,0-78-1,0 118-15,40-59 16,-40 19-1,0-19 1,-40-40 0,-198-139-1,59 159 1,60 20 0,-139 20 15,80-1-16,-80 21 1,20 59 0,138 0-16,21 0 15,-119-40 1,78 40 0,-18 0-1,19-40 1,-20 40-1,-40 0 1,-19 100 0,-1 39-1,80-100 1,79 1 0,-99-40 15,80 0-16,19 0 1,-19 0 0,-1 40-16,-19-1 31,39-39-15,40 40-1</inkml:trace>
  <inkml:trace contextRef="#ctx0" brushRef="#br0" timeOffset="81352.5">19983 17740 0,'39'0'32,"21"0"-32,-20 0 15,19 0-15,-19 0 16,-1-20 0,1 20 46,-40 20-46,40-20-16,0 40 15,-1-40 1,1 40 0,0-40-1,-1 0 1,21 59-1,-20-59 1,-1 0 0,21 0-1,19 0 1,20 0 0,40 0-1,40 0 1,-40 0-1,-60 0-15,120 0 16,19 0 0,20 0-1,0 0 1,-79 0-16,99 0 16,79 40-1,-19-40 16,19 59-15,179-59 0,-159 0-1,-20 60 1,1 0 0,-60-60-1,178 59 1,-198-59-1,-20 60 1,219-60 0,-140 0-1,-59 0 1,-79 0 0,19 39 15,60-39-16,-139 0-15,40 60 16,-179-60 15,-20 0-31</inkml:trace>
  <inkml:trace contextRef="#ctx0" brushRef="#br0" timeOffset="82653.03">7144 18911 0,'0'79'46,"0"1"-46,0 19 16,0 20 0,0 0-16,0 40 15,0-60 1,0-59 0,0 0-1</inkml:trace>
  <inkml:trace contextRef="#ctx0" brushRef="#br0" timeOffset="82853.48">6846 19308 0,'0'0'0,"-40"-40"16,100 40 31,59 0-32,139 0 1,-20 0 0,0 0-1,-139 0-15</inkml:trace>
  <inkml:trace contextRef="#ctx0" brushRef="#br0" timeOffset="83153.69">8275 18931 0,'0'0'0,"-60"0"16,-19 0-1,-40 99 1,79 60 0,1 20-1,58-80 1,61-60 0,78-98-1,61-140 1</inkml:trace>
  <inkml:trace contextRef="#ctx0" brushRef="#br0" timeOffset="83404.02">8553 19129 0,'0'0'0,"0"60"16,39 19-1,1-39 1,79-40 0,0-139 15,-59 0-16,-60 60 1,-60 39 0,40 40-16,-59 0 15,-20 119 1,99-79 0,20-40-1,39 0-15</inkml:trace>
  <inkml:trace contextRef="#ctx0" brushRef="#br0" timeOffset="83673.3">9267 18812 0,'-59'59'16,"19"-19"-16,-40 39 16,80-39 15,40 20-16,40-21 1,-1 1 0,-79 20-1,0-1 1,0-19 0,-40-40-16,1 0 15</inkml:trace>
  <inkml:trace contextRef="#ctx0" brushRef="#br0" timeOffset="83970.5">9743 18752 0,'-20'20'0,"20"99"15,0-39-15,-39-21 16,39 60 0,20 20-1,19-99 1,1 0-1,0-40 1,-1-179 0,-39 60-1</inkml:trace>
  <inkml:trace contextRef="#ctx0" brushRef="#br0" timeOffset="84170.97">9664 18931 0,'0'0'0,"0"40"32,20-40-1,39 0-15,40 0-1,-59 0-15,20 0 16</inkml:trace>
  <inkml:trace contextRef="#ctx0" brushRef="#br0" timeOffset="85388.71">10438 18732 0,'-40'0'93,"-19"0"-77,19 0 0,-20 0-1,60 40 79,0 0-94,0 19 16,0 1-16,0 39 15,0-19 1,0 78 0,0-118-16,0 20 15,20-60 48,20 0-48,0 0-15,-1-20 16,80-60 0,-79 41-16</inkml:trace>
  <inkml:trace contextRef="#ctx0" brushRef="#br0" timeOffset="85797.62">10894 18732 0,'-79'0'16,"39"0"-16,0 20 16,1 60-1,-21-21 1,60-19 0,80 19-1,-1 21 1,-19-21-1,-60 1 1,0 19 0,-40-39 15,-59-40-15,79 0-1,-20 0 1</inkml:trace>
  <inkml:trace contextRef="#ctx0" brushRef="#br0" timeOffset="85956.2">10993 19229 0,'0'19'15,"0"21"1,-19-40-1,19 60-15,-60-21 16</inkml:trace>
  <inkml:trace contextRef="#ctx0" brushRef="#br0" timeOffset="86306.26">11271 18713 0,'20'19'31,"20"-19"-15,19 0-16,-19 0 15,0 0 1,19 0-1</inkml:trace>
  <inkml:trace contextRef="#ctx0" brushRef="#br0" timeOffset="86489.77">11470 18812 0,'-40'198'16,"40"-138"-1,-40-1-15,40-19 16,0 0 0,0-1-1</inkml:trace>
  <inkml:trace contextRef="#ctx0" brushRef="#br0" timeOffset="87290.63">11708 18613 0,'-40'0'31,"80"0"47,59 0-62,-59 0-1,-1-39-15,1 39 16,20 0 0,-60 20 93,0 19-93,0 41-16,0 19 15,0 20-15,0 79 16,0-59-1,0-99-15,0 0 32,-20-40-1,20-20-15,-60 20-1,1 0 1,19 0-16</inkml:trace>
  <inkml:trace contextRef="#ctx0" brushRef="#br0" timeOffset="88173.27">12343 18931 0,'0'20'125,"-40"-20"-109,60 0 30</inkml:trace>
  <inkml:trace contextRef="#ctx0" brushRef="#br0" timeOffset="88657.97">12621 19050 0,'0'-40'31,"39"1"-15,1 39-16,0 0 16,-1 0-1,1 59 1,-40 100-1,-20-20 1,20-99 0,0 19-1,20-59 1,20 0 0,-1-20-1,-39-19 1</inkml:trace>
  <inkml:trace contextRef="#ctx0" brushRef="#br0" timeOffset="88841.48">12779 18633 0,'40'0'62</inkml:trace>
  <inkml:trace contextRef="#ctx0" brushRef="#br0" timeOffset="91703.83">7283 18475 0,'19'0'62,"21"0"16,59 0-62,-59-20 0,0 20-16,-1 0 15,1-40-15,0 40 16,39 0-1,1 0 1,-61 0-16,61 0 16,-1 0-1,20 0 1,40-40 0,-20 40 15,-59 0-16,-1 0 1,1 0 0,59-39-1,-59 39 1,-1 0 0,-19 0-1,-1 0 1,41-40-1,-1 40 1,-19 0 0,19 0-1,20 0 1,-19 0 0,-1-60-1,20 60 16,-19 0-15,-1 0 0,-19 0-1,19 0 1,20 0 0,0 0-1,-39 0 1,-1 0-1,-19 0 1,0 0 0,19 0-1,-19 0 1,0 0 0,-1 0 15,1 0-16,0 0 1,0 0 0,-1 0 15,1 0-15,0 0-1,-21 0 1,21 0 15,-40 20 16,40-20-16,-80 0 32</inkml:trace>
  <inkml:trace contextRef="#ctx0" brushRef="#br0" timeOffset="94237.06">11966 18375 0,'20'0'125,"19"0"-125,21 0 16,-1 0 0,1 0-1,-20 0-15,-1-20 16,1 20-1,39 0 1,40 0 0,-59-39-1,-1 39 1,41-60 0,-21 60-1,-39 0-15,39-39 16,1 39-1,-21 0 1,40 0 0,-19 0-1,-1 0 1,20 0 15,-19 0-15,-61 0-1,-19 19-15,80-19 16,-41 0 0,21 0-1,59 0 1,-20 0 0,-59 0-1,0 0 1,-1 0-1,1 0 1,0 0 0,-1 0-1,-39 40 17,40-40-17,0 0 1,0 0 46,-1 0-46,41 0 0,-41 0-16,1 0 15,0 0 1,19 0-16,1 0 15,19 0 1,20 0 0,-19 0-1,-21 0 17,-19 40-17,39-40 1,-19 0-1,19 0 1,-59 0-16,20 0 16,39 0-1,-39 0 1,-20 0 0,59 0-1,-39 0 1,19 0-1,1 0 1,-1 0 0,1 0-1,-21 0-15,21 0 32,39 0-17,-59 0 1,-40-20 62</inkml:trace>
  <inkml:trace contextRef="#ctx0" brushRef="#br0" timeOffset="96281.59">16014 18256 0,'0'40'172,"40"-40"-141,-21 0 16,-19 40-31,40-40-16,0 0 31,-1 0-16,1 0 1,0 0 0,0 0-1,-1 0 1,1 0 0,0 0-1,-1 0 1,1 0-1,-20 0 1,20 0 0,-1 0 15,41 0-15,39 0-1,39 0 1,-118 0-16,20 0 15,19 39 1,-59-39 0,20 0-1,79 0 1,-60 0 0,20 0-1,21 0 1,58 0-1,-58 0-15,39-39 16,-40 39 0,-59 0 15,39 0-15,-39 39-1,-1-39 16,1 0-15,19 0 0,-19 0-1,20 0 1,-1 0 0,-19 0-1,0 0 1,-1 0-1,21 0 1,99 0 15,-120 0-31,-39 20 16,80-20-16,-21 0 16,-19 0-1,0 0 1,-1 0-1,41 60 1,-21-60 0,21 0-1,-41 0 1,1-20 0,-40-20-1,-40-19 1</inkml:trace>
  <inkml:trace contextRef="#ctx0" brushRef="#br0" timeOffset="99863.02">9604 19030 0,'0'-40'63,"-39"40"-32,39-39-15,20 39 249,19 0-249,21 0-1,19 20 1,-39-20 0</inkml:trace>
  <inkml:trace contextRef="#ctx0" brushRef="#br0" timeOffset="103605.01">28476 8374 0,'-40'-40'31,"0"40"-15,1 0 0,-1 0-1,40 20 1,0 60-1,0-61 17,20-19-17,79 0 1,-59 0 0,39-138-1,-19 38 1,-60 21-1,-60 79 1,20 0 0,1 0-1,39 20-15</inkml:trace>
  <inkml:trace contextRef="#ctx0" brushRef="#br0" timeOffset="105322.42">29607 6171 0,'0'-39'47,"0"78"62,-40 1-93,1 39-16,-41-19 16,-39 59-1,60-40 1,-1-19-1,60-20 1</inkml:trace>
  <inkml:trace contextRef="#ctx0" brushRef="#br0" timeOffset="105889.9">29369 6231 0,'20'0'78,"19"-20"-62,1 20 0,-40-40-16,40 40 15,-20 0 1,39 20 46,-59 20-46,0 0 0,0-1-1,0 1 1,0 20 15,-59-60-31</inkml:trace>
  <inkml:trace contextRef="#ctx0" brushRef="#br0" timeOffset="108915.81">7938 19824 0,'39'0'141,"1"0"-141,0 0 0,-1-40 16,41 40-1,-61 0-15,180-39 16,-40 39-1,-1 0 17,-39 0-17,120-40 1,-61 40 0,21-60-1,-60 60 1,-60 0-1,-20 0 1,21 0 0,39 0-1,-20 0 1,100 0 0,-80 0-1,-20 0 1,40 0-1,-20 0 17,-80 0-32,41 0 15,-1 0 1,1 0 0,-61 0-1,160 0 1,-100 0-1,1 0 1,-1 0 0,1 0-1,-41 0-15,41 0 16,-41-39 0,21 39-1,-20 0 1,98 0 15,-58-40-15,-1 40-1,-19 0 1,-21 0 0,1 0 46,0-40-31,-120 40 47</inkml:trace>
  <inkml:trace contextRef="#ctx0" brushRef="#br0" timeOffset="110094.66">12779 19685 0,'-19'0'47,"-21"0"-32,0 0 1,0 20-16,1-20 16,-1 79-16,0-39 15,-39 0 1,19 19-1,80-59 48,60 40-47,-41-40-16,1 0 15,-20 0-15,119 59 31,-60-59-15,1 0 0,-80-39 15,0-1-15,-20-39-1,20 39-15,-40 0 16,40 1-1,-40 39 1,40-40 0,-39 40-1</inkml:trace>
  <inkml:trace contextRef="#ctx0" brushRef="#br0" timeOffset="120593.59">10874 21173 0,'40'0'140,"0"0"-124,19 0-16,21 0 16,19-20-16,139 20 15,-40-59 16,-78 59-15,78 0 0,-39 0-1,19-40 1,1 40 0,-1-59-1,279 19 1,-159-59-1,39 59 1,-79-19 0,-179 59-16,100 0 15,-1 0 17,-19 0-32,20 0 31,-1 0-16,41 0 1,-80 0 0,-1 0-1,-58 19 1,-40-19-16,19 0 16,20 0-1,-39 0 1,59 0-1,-19 0 1,39 0 0,-80 0-1,61 0 17,-61 40-32,1-40 31,-40-20 31</inkml:trace>
  <inkml:trace contextRef="#ctx0" brushRef="#br0" timeOffset="123323.3">18832 21034 0,'20'0'110,"19"0"-95,1 0 1,19 0 0,-19 0-1,40 20 1,19-20-1,0 0 1,99 0 0,-79 40-1,-39-40 1,-1 0 0,1 0-1,58 0 1,-58 0-1,-21 0 1,21 0 0,-21 0-1,-19 0 17,0 0-17,-1 0 1,21 0-1,39 0 1,-39 0 0,39 0-1,-40 0 1,60 0 0,-19 0-1,-21 0 1,80 0-1,0-20 1,-120 20-16,21 0 16,-140-40 109</inkml:trace>
  <inkml:trace contextRef="#ctx0" brushRef="#br0" timeOffset="124493.17">22999 21094 0,'40'0'15,"-1"0"1,61 0-1,-61 0 1,41 0-16,98 0 16,1 0 15,-80 0-31,99 0 16,-19 0-1,-20 20 1,0-20-1,79 0 1,-119 0 0,20 0-1,-80 0 1,100-20 0,-100 20-1,21-40 1,-41 40-1,-19 0 17</inkml:trace>
  <inkml:trace contextRef="#ctx0" brushRef="#br0" timeOffset="132945.57">15220 23039 0,'-20'0'16,"20"-40"-16,-59 0 15,19 40 1,0-39-1,-59 39 1,59 0-16,-39 99 16,-20-20-1,20 1 1,19-1 15,0-20-15,60 100-1,0-20 1,0-20 0,120-40-1,-41 1 1,0-40 0,1-40-1,-1-60 1,20-39-1,-39 0-15,79-179 16,-80 60 0,-59 79-1,-178 39 17,59 100-17,-20 0 1,59 0-1,41 60 1,39-20-16</inkml:trace>
  <inkml:trace contextRef="#ctx0" brushRef="#br0" timeOffset="135593.49">16589 24388 0,'40'0'63,"20"0"-48,19 0 1,-39 0-16,19 0 0,1 0 16,59 40-1,20-40 1,-40 0 0,-20 0-1,20 0 1,-59 0-1,40 0 1,39 0 0,-119-20-1,59 20 1,1-40 0,-21 0-1,1 40 1,20-39-1,-21-41 1,21 1 0,-20 0-1,-1-1 1,1 41 0,-40-1-1,0 0 1,0-19-1,0-41 1,-20 41 15,20 19-15,-40 40 0,1 0-1,-1-39 1,-99 39-1,40 0 1,19 0 0,61 0-1,-160-40 1,100 0 0,39 40-1,-99-59 1,60 59-1,39 0 1,0 0 15,1 0-15,-1 0 0,-59 0-1,19 19 1,61-19-1,19 40 1,-40-40 0,0 0-1,0 0 1,1 40 15,-1-40 0,40 40-15,-40-40 0,40 39-1,-39-39 1,39 40-16,-40 0 16,40-1-1,0 1 16,0 59-15,0-39 0,0 19-1,0-39 1,0-20 0,0 19 15,20-39-31,-20 40 31,40-40-31,-40 40 31,19-40-15,-19 39 0,60 1 15,-20 0 16,-40-1-16,39-39-15,-39 40-1,40-40 1,-40 40-1</inkml:trace>
  <inkml:trace contextRef="#ctx0" brushRef="#br0" timeOffset="138433.9">25618 22681 0,'-99'-39'31,"40"-1"-31,-1 40 16,0 0-16,-118 60 15,-21 59 1,100 0 0,99-99-1,60 118 1,118-78 0,-19 19-1,-139 1 16,59 78-15,-99-38 0,-79-21-1,60-99 1,-41 0 0,21 0-16,19-60 15,-39-19 1,79 39-1,0-19-15</inkml:trace>
  <inkml:trace contextRef="#ctx0" brushRef="#br0" timeOffset="139101.12">25182 22066 0,'-60'-39'16,"120"78"-16,-179-78 0,59 39 15,-19 39-15,-120 100 16,-19 119 15,-40 119-15,-159 635-1,219-297 1,138-140 0,160-198-1,475-218 1,20-159-1,159-338 1,-119-177 0,-138-120-1,-259-358 1,-496 358 0,-139 298-1,99 277 1,-198 160 15,179 78-15,197-98-1,120-41-15</inkml:trace>
  <inkml:trace contextRef="#ctx0" brushRef="#br0" timeOffset="139785.29">28793 23455 0,'0'0'16,"-99"357"-16,0 318 0,99-20 16,0 99-1,297-357 1,418-397 0,337-357-1,59-675 1,-873 298-1,-377-179 1,-377 20 0,0 536-1,238 357-15,-376 119 16,38 178 0,319-39-1,257-158 1</inkml:trace>
  <inkml:trace contextRef="#ctx0" brushRef="#br0" timeOffset="140235.07">29766 23039 0,'139'59'31,"-80"-59"-31,20 60 16,-19-60-16,79 79 16,-40-79-1</inkml:trace>
  <inkml:trace contextRef="#ctx0" brushRef="#br0" timeOffset="140402.64">29944 23257 0,'0'0'0,"-39"496"32,-120 40-17,99-159 1,60-199 0,0-138-1,0-99-15</inkml:trace>
  <inkml:trace contextRef="#ctx0" brushRef="#br0" timeOffset="141970.44">29408 22781 0,'100'99'31,"-41"-99"-15,1 0-16,-1-20 16,21-59-1,-41-1 1,-138 41 0,40 39-16,-120 0 15,80 59 1,59-19-1,159-1 17,-99-39-17</inkml:trace>
  <inkml:trace contextRef="#ctx0" brushRef="#br0" timeOffset="142471.1">29587 22840 0,'-20'0'16,"-39"0"15,-41 0-16,-138 0 1,-655 179 0,40-1-1,-258-98 1,198-80 0,457 0-1,356 0 1,120 0 31,20 0-32,0 0-15</inkml:trace>
  <inkml:trace contextRef="#ctx0" brushRef="#br0" timeOffset="143304.87">24844 23257 0,'-79'-60'31,"19"60"-31,1 0 16,59 20-1,-40 79 1,40 60 0,20-99-16,59-1 15,60-59 1,-20-39-1,-19-81 1,-100-18 0,-80-41 15,-78 139-15,58 40-1,61 40 1,-1 99-1</inkml:trace>
  <inkml:trace contextRef="#ctx0" brushRef="#br0" timeOffset="144122.69">29131 24487 0,'0'0'0,"-80"80"15,80-1 1,0-20-16,0 21 16,20-80-1,59 0 1,1 0 0,-40-20-1,-40-119 1,-40 99-1,-20 1 1,-19 39 0,19 0-1,1 0 1</inkml:trace>
  <inkml:trace contextRef="#ctx0" brushRef="#br0" timeOffset="144472.75">28992 24567 0,'-20'0'16,"-40"0"-1,21 0-15,-21-20 16,-158 20-1,-179 0 1,-238-60 0,238 60-16,-397-99 15,120 0 1,217 19 0,279 41-1,217 39 48,1 0-48,0 0-15</inkml:trace>
  <inkml:trace contextRef="#ctx0" brushRef="#br0" timeOffset="144939.51">24944 23991 0,'0'0'16,"-40"79"-16,-20-19 16,-79 138-1,139 41 1,80-120-1,138-119 1,80-100 0,-179-38-1,-119 38 1,-20 61-16,-178-61 16,-21 61-1,180 39 1,39 39-1,39 21 1</inkml:trace>
  <inkml:trace contextRef="#ctx0" brushRef="#br0" timeOffset="145673.54">29289 25579 0,'0'0'0,"-39"0"0,-1 0 15,-20 0-15,-98 0 16,-61-40 15,61 40-31,-299-60 16,-257-59 0,-60-159-1,-377 21 1,536 177-1,357 21 1,218 59 0,60 0 62,-20 19-63,40-19-15</inkml:trace>
  <inkml:trace contextRef="#ctx0" brushRef="#br0" timeOffset="146041.56">24368 24428 0,'0'0'0,"0"39"47,0 1-47,20 0 16,-20-1-16,60-39 16,19 40-1,-39-40-15,19 0 16,-59-40 15,0-39 0,-40 79-31,-19-40 16,-1 40 0,-19 20-1,0 60 1,19-41-1</inkml:trace>
  <inkml:trace contextRef="#ctx0" brushRef="#br0" timeOffset="151328.43">18395 21908 0,'-20'0'16,"-59"0"0,39-20-16,-59 20 15,-20-40 16,-40 40-15,-19-60 0,78 60-16,-138 0 15,-40 0 1,-19 0 0,39-59-1,-60 59 1,140 0-1,19 0 1,20 0 0,20 0-1,0 0 1,-79 0 0,59 40 15,20-1-16,-199 1 1,159-40 0,-19 0-1,19 0 1,80 0 0,19 0-1,1 0 1,19 0-1,-40 0 1,-19 60 0,40-60-1,59 39 1,-40 1 15,40 0-15,0-1-1,0 41 1,0 19 0,0 79-1,0 180 1,40-61 0,-40-39-1,0-59 1,0-21-1,0-19 1,39 20 0,-39-120-1,40 21 1,-40 39 0,0-60 15,0-19 0,0 19-15,40-19-1,19 0 1,1-40 0,39 0-1,60 0 1,-20 0-1,-20 0 1,40 39 0,79 21-1,-99-60-15,99 0 16,-20 59 0,-59-19 15,-1-40-16,81 0 1,-81 0 0,-19 0-1,0 0 1,-20 0 0,-59 0-16,99 0 15,59-40 1,20 40-1,-40-39 1,100 39 0,-119-60-1,59 60 1,-20 0 15,40 0-15,-79 0-1,19-39 1,-19 39 0,19 0-1,80 0 1,-119 0 0,19 0-1,-19-40 1,39 0-1,-59-19 1,-20 19 0,20 0-1,-99 40 1,-40-39 31,0-1-32,0 0 1,0-119 0,0-79-1,0-20 1,0-19 0,0 98-1,0-99 1,40 80-1,-1 39 1,-39 20 0,0 99-1,0-19-15,0 19 16,0 0 0,-59 1 15,19-1-16,0 0 1,1 40 0,19 0-1,-79-39 1,-1 39 0,-58-40-1,-21 40 1,-59 0-1,-60 0 1,-19 0 0,59 0-1,79 0 1,1-59 15,-100 19-15,139 40-1,-59-40 1,59 40 0,0 20-1,79-20-15,-39 40 16,20-40 0,39 0-1,-20 0 1,-39 0-1,20 0 1,-159 0 0</inkml:trace>
  <inkml:trace contextRef="#ctx0" brushRef="#br0" timeOffset="161522.17">32048 7779 0,'0'-40'62,"-40"40"-30,0 0 14,1 0 1,-1 20-31,40 39 0,-40 41-1,40-61-15,0 21 16,0 19-1,0-19 1,0-1 0,0-19-1,20-40 17,0 0-1</inkml:trace>
  <inkml:trace contextRef="#ctx0" brushRef="#br0" timeOffset="165369.88">32206 7660 0,'0'-20'375,"0"-20"-359,0-19 15,0 19-15,0 0-1,-39 40 1,39-39 15,0-1 0,0 0 1,0 20 14,-20 20-30,20-39 31,0-1 0,0 0 15,0 1-30,-40 39-17,40-60-15,0 20 31,-39 40-15,39-39-16,0-1 31,0 0-15,0 1 15,0-1-15,0 0-1,-40 1 1,40-1 0,0-20 15,-60 21-15,60-1-16,0 0 31,0 1-31,0-1 31,-39 40-15,39-40-1,0 1 1,0-1 0,-20 40-16,20-60 15,0 21 1,0-1-1,-60 0 1,60 1 15,0-1-15,0 0 0,0 20-1,0-19 1,-20-1-1,20 0 1,0 1 0,0-1-1,0-20 1,0 21 0,0-1-1,0 0 1,-59 1-1,59-1 1,0 0 15,0 1-15,0-1 0,0 0-1,0 1 16,0-1-15,-40 40 0,40-40-1,0 20 1,0-19 0,-20 39-1,20-40-15,0 0 16,0 1-1,-39-1 1,-1 0 31,40 0-31,0 1-1,-40-1 1,40 0-1,0 1 1,-39 39 0,39-40-1,0 0 17,0 1-17,-40 19 1,40-20 15,-40-19 0,40 39-15,-40-60 0,40 41-1,-39 19 1,39-20-1,-40 40 1,40-40 0,-40 1-1,40-1 17,-39-19-17,39 39 16,0-20-15,-40 40 15,0 0 110,40 40-125</inkml:trace>
  <inkml:trace contextRef="#ctx0" brushRef="#br0" timeOffset="167927.05">32147 7719 0,'0'-39'62,"-20"39"-46,20-40-1,-40 0-15,1 0 16,-1-59 0,40 60-1,-79-41 1,19 1-1,1 19 1,-21 1 0,-19-21-1,39-19 1,1 20 0,19 39-1,40-19-15,-40 19 31,1 0-31,-1 1 32,0-1-17,1 0 1,-80 0 0,79 1-1,0 39 1,-19-40-1,39 40 1,-40-40 0,21 1-1,-21 39 1,1-40 0,-41-20-1,100 21 1,-39 39 15,-1-40-15,-39 0-1,-1 1 1,41-1 0,-1 40-1,0-40 1,-19 40-1,19-39 1,0 39 0,-39-40-1,0 0 1,59 40 0,-20 0-1,-19-39 16,39 39 1,-40-40-17,40 40 1,-19 0 234,39-40-234,-40 40 62,40-39-31,-40 39-16,1-40 16</inkml:trace>
  <inkml:trace contextRef="#ctx0" brushRef="#br0" timeOffset="170439.33">32226 7660 0,'-39'0'47,"39"-40"-32,-60-20 1,20 1-1,1-1 1,-21-19 0,60 39-16,-40 1 0,40-1 15,-59-39 1,-20 39-16,39-39 16,-59-21 15,59-39-16,-39 100 1,39-80 0,0 39-1,-19 1 1,-80-40 0,79 39-1,21 21 1,-1 19-1,40-19 1,-60-100 0,21 80-1,39-40 1,-40 39 0,40-19-1,-40-40 16,1 0-15,39 40 0,-40 20-1,-20-41 1,60 21 0,-39-20-1,39 20 1,-40 20-1,40-40 1,0 59-16,-40-79 16,40 40-1,-39 20 1,39-1 0,-60-39 15,60 40-16,0-1 1,0 21 0,0-80-1,0 59 1,0 21 0,-20 59-16,20-60 15,0 1 1,0-20-1,0 19 1,0 20 0,0 1 15,-59-1-31,59 0 31,0 1-15,-40 39-1,40-40 1,0 0 15,-20 40-15,20-39 0,0-1 15,-40 40-16,40-40 1,-39 40 297,39 20-267,-60 59-30</inkml:trace>
  <inkml:trace contextRef="#ctx0" brushRef="#br0" timeOffset="188710.49">20558 15637 0,'0'0'16,"80"0"-1,-61 0-15,61 0 16,19 0 0,40 0-1,59 0 16,-79 0-31,258 0 16,60 0 0,-40 0-1,0 0 1,218 40 0,-139 39-1,0-79 1,20 59-1,259 1 1,-121 0 0,-78-60-1,-20-40 1,-60 40 0,119 0 15,-198 0-16,-139 0 1,-119 0 0,-139 40-16</inkml:trace>
  <inkml:trace contextRef="#ctx0" brushRef="#br0" timeOffset="191079.15">30678 1409 0,'-19'-40'15,"-21"40"-15,-20 0 16,21 0-1,-1 0-15,-39-39 16,-60 39 0,-60 0-1,-376 238 1,158-20 0,100 20 15,19 60-16,-297 198 1,297-99 0,80 59-1,19 120 1,21-21 0,-21 219-1,100-298 1,39 100-1,-39-21 1,99-78 0,40 19-1,59-218 1,0-80 0,1 0 15,158 180-16,-60-160 1,20 0 0,100-79-1,99-60 1,-259-79-16,259 60 16,-20-1-1,39-59 1,219-79-1,258-40 1,-377 0 0,-80-20-1,60 79 1,-59-59 15,-199 60-31,257-60 16,-118-60-1,-119-19 1,40-40 0,79-100-1,-100 41 1,-39-21 0,-40-79-1,21-119 1,-160 199-1,-20 59 1,-59-60 0,60-59-1,-60-297 1,0 316 15,0 41-15,-40 99-1,-79-120 1,-39 41 0,-61-1-1,-19-19 1,79 39 0,-99-40-1,-19 159 1,-41 21-1,-59 19 1,-159 19 0,199 61-1,59 39 1,-59 0 15,158 0-15,-178-60-1,99 60 1,-59 0 0,-21 40-1,-98-40 1,257 0 0,-39 39-1,-219 160 1,-178 59-1,-278 99 1,734-357 0</inkml:trace>
  <inkml:trace contextRef="#ctx0" brushRef="#br0" timeOffset="200785.21">20499 19467 0,'0'0'0,"0"-40"125,79 40-125,-19-79 15,19 39-15,-20 0 16,100-59 0,40 0-1,19 39 1,-40 21 0,-19 39-1,-60 0-15,80-40 16,19 40-1,41-60 1,-61 60 0,80 0-1,-99 20 1,0-20 15,-60 40-15,-59-40-16,59 59 15,-20-19 1,1 20 0,58-21-1,-38 21 1,19-20 0,-40-1-1,-39 1 1,-1-40-1,1 40 1</inkml:trace>
  <inkml:trace contextRef="#ctx0" brushRef="#br0" timeOffset="201287.86">24011 18891 0,'0'0'16,"40"20"30,39 40-30,-19 19 0,-1-39-1,20 19 1,-39-59 15,-40 40-31,0 0 16,0-1 15,-59 1 0,-1-40-31,-99 79 16,-19 1 15,-80 59-15,218-139-16</inkml:trace>
  <inkml:trace contextRef="#ctx0" brushRef="#br0" timeOffset="202838.72">24289 19764 0,'0'0'0,"0"-19"16,0-61-1,0 40 1,0 21 15,-20 19-15,-20 0-1,-19 0 1,19 0-16,-39 0 16,-80 79-1,79 0 17,1 60-17,-20 20 1,20 0-1,79-100-15,-40 80 16,40-20 0,0 20-1,20-59 1,138 39 0,-19-40-1,40-79 1,0 40-1,79-159 1,-120-60 0,21-19 15,-99-1-15,-21 21-1,-277-219 1,40 198-1,-1 160 1,-59 98 0,80 60-16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59:12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7600 16748 0,'-20'0'109,"20"60"-109,-99 19 0,59 20 16,1 0 0,-61 100-1,-19 39 1,-39 40-1,78-139-15,-59 59 16,40 1 0,20-80-1,-20 79 1,-60 199 0,99-218-1,21-80 1,39-59-1,-40 39 17,40-20-32,0 80 31,0-39-15,0-61-1,20 1 16,39-40-15,1 40 0,-1-40-1,60 0 1,-59 0-16,79 0 16,39 0-1,21 39 1,39-39-1,0 0 1,0 0 15,20 60-15,0-1 0,-40-59-1,80 40 1,-139 0-1,-60-40 1,60 59 0,-60-59-1,20 0 1,60-39 0,-21-1-1,-19 40 1,-79 0-16,59 0 15,20 0 1,-20 0 0,0-40 15,40 40-15,0 20-1,-40-20 1,19 0-1,41 40 1,-40-40 0,-40 0-1,0 0 1,21 0 0,-41 0-1,-20 0 1,21 0-1,-1 0 1,80 0 0,-80 0 15,1 0-15,-1 39-1,20-39 1,-39 0-1,19 0 1,1 0 0,19 0-1,0 0 1,-39 0 0,-1 0-1,1-19 1,-1-21-1,1 40 1,-1-40 0,1 0 15,-21 1-15,21-21-1,-20-19 1,-1-40-1,1 20 1,-40-1 0,-20 21-1,20 0 1,-40-1 0,1-39-1,-21 40 1,21-1-1,-1 41 1,-40-41 0,21-19 15,19 59-15,-19 1-1,-1 19 1,-79-59-1,119 19 1,-19-19 0,-41 39-1,61 0 1,-21-39 0,-79 39-1,79 1 1,0-41-1,-39 41 1,19-1 0,1 0 15,19-19-15,40-1-1,-39 1 1,39-61-1,0 41 1,-40 0 0,40-60-1,0 40 1,-60-20 0,60 39-1,-39 40 1,-1 1-1,40-1 1,-40 40 0,-59 0 15,-20 0-15,-60-40-1,-79 40 1,0-59-1,-59 59 1,-139-40 0,138 40-1,20 0 1,60 0 0,0 0-1,99 0 1,40 0-1,20 0 1,-1 20 15,-39 20-15,40-40 0,19 0-1,21 39 1,-1-39-1,0 0 1,1 0 0,-1 0-1,0 0 17,1 0-17,-21 0 1,-39 0-1,19 0 1</inkml:trace>
  <inkml:trace contextRef="#ctx0" brushRef="#br0" timeOffset="3619.32">12660 16768 0,'20'0'93,"20"0"-77,0 0-16,19 0 16,40 0-16,179 0 15,59-40 1,-138 40-1,158 0 1,-39 0 0,19 0-1,60 40 1,99-40 0,-298 0-1,-98 0 1,-61 0-1,120 0 1,-60 0 0,60 40-1,20-40 1,-41 0 0,21-20-1,-119 20 1,59-60 15,40 60-15,119-39-1,-60-1 1,-79 40 0,20 0-1,-20 0 1,100 0-1,-21 0 1,-19 0 0,-21 20-1,-19-20 1,-79 0 0,-20 0 30,-1 0-14,1 0-1,0 0 110,-1 0-95,-39 39-30,40-39 15,0 0-15,-1 0 0,21 0-16,0 0 15,-21 0 1,-39 40-1,40-40-15,0 0 32,-1 0 15,-39 40 15,0 19-46,0 1-1,0 99-15,0-80 16,-59 20-16,59-39 16,0 39-1,-40-59 1,40 39-1,0-39 1,0 19 0,-40 60-1,40 0 1,-39-39 0,39-21-1,0-19 16,0 20-15,0 59 0,0-60-1,0 1 1,0 19 0,0-59-1,-60-80 16,60-19-15</inkml:trace>
  <inkml:trace contextRef="#ctx0" brushRef="#br0" timeOffset="4671.51">12521 16808 0,'0'-40'31,"-39"40"32,-41 20-47,41-20-16,-1 99 15,40-39 1,-119 178-1,79-99 1,40-20 0,-39-40-1,39-19-15,0 59 16,0 20 0,0-20-1,0-40 1,0-19-1,0-100 48,0-20-63</inkml:trace>
  <inkml:trace contextRef="#ctx0" brushRef="#br0" timeOffset="8092.36">20757 17403 0,'0'-20'32,"-40"20"-17,0 0-15,1 0 16,-1 0-16,-20 0 16,-98 0-1,98 0-15,-19 40 16,39 59-1,-20-20 1,60-39 0,0 0-1,119-1 1,40 1 0,60 20 15,58 39-16,-19-59 1,60-40 0,99 59-1,-21-59 1,41 0 0,158 0-1,-238 0 1,-19 60-1,198-60 1,-100-40 0,-118 40-1,-21 0 1,-118 0 0,-1 40 15,-78-40-31,78 0 15,60 0 1,80 0 0,-80 0-1,-99 0 1,-20 0 0,-20-40-1,-59 0 1,39-19-1,-19 19 1,-60 0 15,-99-19-15,-100 19 15,-218-59-15,-99 39-1,-79 1 1,317 59-16,-337 40 16,99 19-1,0 1 1,60-60 0,-100 0-1,338-20 1,-40-40-1,-20 60 1,-59 0 0,178 0-16,-79 0 15,0 0 17,20 0-17,79-39 1,-40 39-1,40 0 1,20 0 0,0 0-1,79 0 1,100 0 15,59 0-15,159 0-1,377 0 17,-60 0-32,99 0 15,21 39 1,-40-39 0,-358 0-1,358 60 1,-80-60-1,-158 0 1,-140 0 0,-118-20-1,-100 20 1,1 0 0,-1 0-1,60 0 1,-20 0-1,0 0 1,-59 0 0,19 20-1,40 19 17,-159-39 14,-99-19-30,-337 19 0,-119-100-1,-40 41 1,-60-21 0,-337-78-1,437 158 1,39 0-1,41 39 1,18 61 0,319-1-16,-40-59 15,99-40 17,79 0-17,40 39 48,20-39-48,39 60-15,219 59 16,278-60 0,158 1-1,80-60 1,-20 0-1,416 0 1,-634 0 0,-139 59-1,19-59 17,-237 60-17,-140-60-15,-19 0 16,0 0 31,-60 0 31,-20-20-63,-19 20-15,-21-59 16,-39 59-16,-318-60 16,-178-39-1,298 39 1,-318 60 0,-40 0-1,40 40 1,-20 139-1,-99-100 1,397-79 0,238 0-1,139 0 48,79 60-63,377-60 15,199 0 1,516-60 0,-437-39-1,-119 39 17,-119 60-17,-80 0 1,-237 0-16,178 0 15,-159-39 1,-119 39 0,-198 0 46,-20 0-46,-60 59-16</inkml:trace>
  <inkml:trace contextRef="#ctx0" brushRef="#br0" timeOffset="157784.17">31294 15617 0,'0'-40'31,"0"1"-31,0-1 32,0 60 15,0 20-47,0 19 0,0 40 15,0 80 1,0-120-16,0 21 15,0-21 17,0-118 15,0-21-32,39-78 1,160-41-1,59 1 1,-139 138 0,-60 60-1,1 60 1,-1 19 0,-59-19-16,0 178 15,0 20 1,0-60 15,0-158-15,20-139 15</inkml:trace>
  <inkml:trace contextRef="#ctx0" brushRef="#br0" timeOffset="158277.84">32405 15915 0,'59'-20'47</inkml:trace>
  <inkml:trace contextRef="#ctx0" brushRef="#br0" timeOffset="158784.49">32683 15379 0,'0'20'15,"39"-20"1,1 0-16,20 39 16,98 1-1,-19 40 1,-99-41-16,-40 80 15,-60 179 1,-118 19 0,98-178-1,41-139 1,39 40 0,99-40 15,0-40-16,139-19 1,-59-21 0,-80 41-1</inkml:trace>
  <inkml:trace contextRef="#ctx0" brushRef="#br0" timeOffset="159318.07">33576 15280 0,'0'119'31,"0"-60"-31,0 41 16,0 19-1,0-80 1,39-78 15,1-61-15,59-98-1,-59 99 1,39 99-16,-39-40 16,0 40-1,19 20 1,-19 59 15,-40 40-15,0 60-1,0-139 1,-20-40 0</inkml:trace>
  <inkml:trace contextRef="#ctx0" brushRef="#br0" timeOffset="162439.72">17502 16272 0,'0'0'0,"0"-20"94,80-40-63,-21 21-31,40-1 15,1-19-15,-1 19 16,198-79 0,-58 20-1,-81-1 1,-39 21 0,-19 0-1,-100 39 1,-20 40 93</inkml:trace>
  <inkml:trace contextRef="#ctx0" brushRef="#br0" timeOffset="162770.81">18514 15478 0,'20'0'46,"20"0"-46,19-20 16,21 20-16,39-59 16,-20 59-1,-59 0 1,-1 20 0,-39 79 15,-20 40-16,-19-60 1,-1-79 0,40 40-16</inkml:trace>
  <inkml:trace contextRef="#ctx0" brushRef="#br0" timeOffset="167291.75">31492 17959 0,'0'-20'31,"0"-20"-16,0 0 1,0 100 47,0 39-63,0 20 15,0 0-15,0-39 16,0 39-1,0-99 1,20-120 47,-20-19-63,119-59 15,-60-1-15,100-39 16,-79 119-1,-41 99 1,1 0 15,79 99-15,-79 0 0,-40 80-1,0 217 1,0-257-1,0-99 1,0-80 15,0-19-31,0-40 16</inkml:trace>
  <inkml:trace contextRef="#ctx0" brushRef="#br0" timeOffset="167649.79">32564 18038 0,'39'0'32,"1"0"-17,-40-40-15,-20 80 63</inkml:trace>
  <inkml:trace contextRef="#ctx0" brushRef="#br0" timeOffset="168347.92">33040 17661 0,'0'0'0,"20"0"62,19 0-62,1 0 16,0 0-16,19 0 15,1 59 1,-1 1 0,-59-20-1,0-1-15,0 80 16,-59 80-1,-21-120 1,120-79 62,0 40-78,19-40 16,-59 40-16,40-40 15,-40 39 1,-20 80 0,-59 0-1,39-39 1,-59-21 0,99-19-1,0-60 16</inkml:trace>
  <inkml:trace contextRef="#ctx0" brushRef="#br0" timeOffset="168903.44">33893 17443 0,'0'39'15,"0"21"1,-20 19-16,20-19 16,0 19-1,20-79 1,20-79 15,59-100-15,-20 100-1,1 39 1,-41 0 0,81 100-1,-120 19 1,39 1 15,-39-41-15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6T00:59:40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7104 11767 0,'0'-39'47,"40"39"31,-1 0-78,21 0 0,-1 0 15,41 0-15,-1-40 16,-20 40-16,100 0 16,0 0-1,-1 0 17,40 0-17,100 0 1,-140 0-1,1 0 1,20 0 0,-80 0-1,-60 0-15,80-40 16,-20 40 0,20 0-1,40 20 1,79-20-1,-40 0 1,-40-20 0,1 20 15,119 0-15,-80 0-1,20 0 1,-20 0-1,-39 0 1,79 0 0,-119 20-1,-20-20 1,-40 0 0,20 0-1,-59 0 1,-60 0 187</inkml:trace>
  <inkml:trace contextRef="#ctx0" brushRef="#br0" timeOffset="4385.26">13672 11986 0,'0'0'0,"20"0"47,40 0-31,-21 0 0,21 0-16,19 0 15,-19 0 1,-1 0-16,120 0 15,0 0 1,-1 39 0,1-39-1,118 0 1,-58 0 0,19 0-1,59 119 1,-178-119-1,0 40 1,-60-40 15,1 40-15,-1-40 0,60 0-1,-60 39 1,1-39-1,19 0 1,-20 0 0,1 0-1,-21 0 1,-19 0 0,19 0-1,-19 0 1,0 0-1,39 0 17,-59 0-17,59 0 1,1-19 0,-1 19-1,20 0 1,20 0-1,-59 0-15,79 0 16,-60 0 0,-19 0-1,39 0 1,-59 0 15,-1 0 0,1 0-31,0-40 16,39 40 15,-59 0-15,20 0 0,-1 0-1,-39-40 579,0-19-578,0 19-1,0 0-15,0-19 16,0-21-16,0-58 15,-20-61 1,20 140-16,-39-120 31,-21 40-15,20 20 0,40-99-1,-39 138 1,39 41-1,0-61 1,0 41 0,0-20-1,0 59 1,0-60 0,0 21-1,0 19 1,0 0 109,-40 40-110,-19 0-15,-1 0 16,-19 0-16,-120 0 16,-118 0-1,118-39 1,21 39 0,98 0-16,-158 0 15,-59-60 1,78 1-1,60 59 17,21-40-17,-21 0 1,20 40 0,40-39-1,-100-1 1,80-20-1,20 60 1,20 0 0,-1-39-1,-39 39 1,79 0 0,-19 0-1,19 0 1,-59 0-1,40 0 17,-21 0-17,40 0 1,21 0 0,-61 0-1,41 0 16,-1 0-15,0 19 0,-79 41-1,40-20 1,39-40 0,0 0-1,21 0 16,19 39 1,-40-39-17,0 0 1,0 40 0,40-20 77,-39 39-77,39-19-16,0 20 16,-60 39-16,60 80 15,-39 59 1,39 119 15,0-198-31,0-21 16,0-18-16,19 58 15,41 1 1,-60-40 0,0-60-1,0-39 1,0-100 187,0 40-203</inkml:trace>
  <inkml:trace contextRef="#ctx0" brushRef="#br0" timeOffset="11331.7">13910 17621 0,'-39'0'16,"-1"0"0,60 0 124,59 0-124,-19 0 0,-20 0-16,19 0 0,1 0 15,39 0 1,20 0-16,159 0 15,158 80 1,-257-80-16,257 0 16,-78 0-1,-41 0 17,-59 39-17,238 21 1,-99-60-1,-60 0 1,-79-40 0,-119 40-1,60 0 1,-80 0 0,99 0-1,100 0 1,98-59-1,-158 19 1,-40-20 0,-39 60-1,79 0 17,-20 0-17,-59 0 1,-80 0-1,-59 0 1,59 0 0,-40 0 15,21 0-15,-21 0-1,21 0-15,-1-39 16,0 39-1,21 0 1,-21-40 0,20 40-1,-59 0 32,-40-79 63,0-1-79,-20 41-31,20-1 0,0-20 15,-59-19-15,19-80 16,0 20 0,40 20-1,-39 40 17,39 39-32,0-19 15,-60-60 1,60 0-1,0 39 1,0 40 0,0 1-1,-40-1 17,40 0-17,0 1 1,-39 39 93,39-40-109,-40 40 16,20 0-1,-39-40-15,19 40 16,-59 0 0,-80-39-1,-59 39 1,40-60 0,-160 60-1,80 0 1,-59 0-1,20 0 1,118 0-16,-118 0 31,-21 0-15,61-40 0,19 40-1,-60 20 1,199 20-1,-20-40 1,-59 0 0,-21-20-1,100 20-15,-178 0 16,39 40 0,59-40-1,41 0 1,-1 0-1,-79 0 1,39 0 0,-59 0 15,60 0-15,99 0-16,-20 0 15,-20 0 1,39 40-1,41-40 1,19 0 15,1 0-15,-1 0 0,0 0 15,0 0 0,-19 0-15,19 0-1,1 0 1,-1 0 0,-20 0-1,21 0 1,-1 0-1,0 0 1,40 39 109,0 21-109,0-1-16,0 1 15,0 19-15,0 1 16,0-21 0,40 140-1,-40-80 1,40 0-1,-1-40 1,-39 0 0,40-19-1,-40-20 17,0-1-1,0 1-16,40 20 1,-40-1 0,0-19-1,0-1 1,0 1 0,0 0-1,0-1 1,0 1 234,0 0-235,-20-40 1</inkml:trace>
  <inkml:trace contextRef="#ctx0" brushRef="#br0" timeOffset="13333.34">18157 16232 0,'-20'0'31,"-19"0"-15,-1 0-1,40 60 1,-40-60-16,0 99 15,-19-20 17,59-19-32,-79 39 15,79 0-15,0 80 16,0-40 0,39 0-1,80 0 1,80 19-1,-1-78 1,20-41 0,21-39-1,296 60 1,-237-1 0,-60-59-1,0 0 1,20 0-1,40-39 1,-100-21 15,-19-39-15,-1-60 0,-98 20-1,-21 60 1,-59 0-1,-39-80 1,-61-40 0,21 21-1,-20 79 1,-20 39 0,39 1-1,-138-21 1,-79-59-1,-160 20 17,-19 60-17,59 59 1,-59 0 0,238 0-1,-20 0 1,0 39-1,119 41-15,40-1 0</inkml:trace>
  <inkml:trace contextRef="#ctx0" brushRef="#br0" timeOffset="16069.04">22562 16510 0,'0'79'78,"0"21"-78,0 19 16,60 20-16,-60-20 15,0 0-15,0 59 16,0 1-1,0-100 1,0 100 0,0-1-1,0 1 1,40 0 0,-1-179 93,41 0-93,-1 0-1,0 0-15,21 0 16,-1 0-16,357 0 15,100 0 17,-40 0-17,-238 0-15,158 0 16,40 0 0,-79 0-1,20 59 1,-179-59-1,-20 0 1,-178 0 0,20-20-1,-21 20 1,120-119 0,-80 80-1,1-1 1,-41 40 15,-39-40 16,0 1-31,-19-61-1,19 21-15,-40-100 16,-39-138-1,19 19 1,1 40 0,19-20-1,40 100 1,-60-1 0,21 1-1,39 78 16,0 61-15,-40 39 62,40-40-62,-40 40-16,1 0 15,-1 0 1,-20-40-16,-98 40 16,-81 0-1,-118 0 1,-159 0 0,278 0-16,-119 0 31,20 40-16,59-40 1,-20 0 0,-138 0-1,118 0 1,60 0 0,40 0-1,39 40 1,40-1-1,100-39 1,-1 0 78,0 0-32,1 0-46,39 40 125,19 20-126,-19-21-15,60 1 16,-60 39-16,0-19 15,60 59 1,-21 20 0,-39-20-1,0 40 1,0-1-16,-39 140 16,39-159-1,0-99 1,0-60-16</inkml:trace>
  <inkml:trace contextRef="#ctx0" brushRef="#br0" timeOffset="23742.52">7541 17939 0,'-40'0'15,"40"-60"-15,-40 1 16,40 19 15,-39 40-31,-1-40 31,60 40 47,19 0-46,-19 0-17,60 0 1,-41 0-16,41-39 16,39 39-1,40 0 1,19 0-1,1-40 17,-1 40-17,1 0 1,-1 0 0,1 0-1,-80 0-15,80 0 16,-20 0-1,19 0 1,-39 0 0,60-40-1,-1 40 17,-138 0-32,39 0 15,-20 0 1,-39 0-16,39-39 15,1 39 17,-21 0-17,20 0 1,41 0 0,-21 0-1,40 0 1,-80 0-1,120 0 1,-60 0 0,20 0-1,-40 0 17,-59 0-32,79-60 15,39 60 1,-58 0-1,-21 0 17,20 0-17,-59 0 1,0 0 0,-1 0 15,21 0-16,-1 0 1,-19-40 0,-40-39-16</inkml:trace>
  <inkml:trace contextRef="#ctx0" brushRef="#br0" timeOffset="26880.12">30936 12541 0,'0'0'15,"60"0"-15,-1 0 16,-19 0 0,0 0 15,-40-20 16,-20-19-32,-20 39 1,-19 0-16,-80-40 16,-40 40 15,60 40-16,0 39 1,40 20 0,79-39 15,0 19-15,79-39-16,20 79 15,40 0 1,-20 20-1,-79-60 1,0 1 0,-40-1-1,0-39 17,-40-40-32,-59 0 31,-100 0-16,100-40 1,59 20 0,1-19-1,39-1 1</inkml:trace>
  <inkml:trace contextRef="#ctx0" brushRef="#br0" timeOffset="29632.77">34727 12938 0,'39'-40'31,"1"40"-31,-40-39 16,40 39-16,-40-119 16,39 39-1,-39 1 1,-79 0 0,-40-1-1,59 80-15,-98 0 16,-41 80-1,-19 138 1,0 80 0,118-160-16,61 160 31,39-100-15,99-19-1,20-100 1,139-39-1,-79-40 1,-21-20 0,-118-39 15</inkml:trace>
  <inkml:trace contextRef="#ctx0" brushRef="#br0" timeOffset="30114.49">35104 13533 0,'0'0'0,"-20"0"0,-20 0 16,0 0-16,-19 0 16,-80 20-1,60 60 1,79-61-1,0 21 1,79 40 0,-39-41-1,19 60 17,-59 1-17,0-61 1,-20 21-1,-39-60 1,19 0-16,40 40 16,-40-40-1</inkml:trace>
  <inkml:trace contextRef="#ctx0" brushRef="#br0" timeOffset="31087.88">36354 12998 0,'99'0'32,"0"0"-17,20 0 1,100 39 0,-61 41-1,-58-41 1,-41 1-1,-118-40 1</inkml:trace>
  <inkml:trace contextRef="#ctx0" brushRef="#br0" timeOffset="31282.36">36850 13275 0,'0'219'31,"-40"-120"-31,40-20 0,-59 100 31,19-20-15,40-20 0,-40-100-1</inkml:trace>
  <inkml:trace contextRef="#ctx0" brushRef="#br0" timeOffset="36270.03">32504 15915 0,'0'-40'78,"0"-20"-62,-59 60-16,-1-39 15,-218 39 1,60 0 0,79 79-1,40 40 1,59-79-16,40 39 16,0 1-1,79 59 1,120 19-1,-1-39 1,-98-79-16,-1 20 16,-60-1-1,-39-19 1,0 0 15,-138-1-15,-41-39-1,0 0 1,21-20 0,78-19-1,80-1 1</inkml:trace>
  <inkml:trace contextRef="#ctx0" brushRef="#br0" timeOffset="39721.8">35143 16371 0,'0'0'16,"-39"-40"-16,98 40 47,40 0-31,20 0-16,-39 0 15,79 20 1,-60-20-1,-60 40 1</inkml:trace>
  <inkml:trace contextRef="#ctx0" brushRef="#br0" timeOffset="39906.31">35441 16431 0,'0'0'0,"0"99"46,0-59-46,-60 98 16,1 41 0,-1 0-1,1-60 17,79-80-32</inkml:trace>
  <inkml:trace contextRef="#ctx0" brushRef="#br0" timeOffset="40323.18">36512 16510 0,'-59'-40'32,"19"-19"-32,1 59 15,-1 0 1,-159 238-1,61 20 1,78-99 0,60-120-1,79 41 1,-19-21-16,138-59 16,21 0-1,-61 0 1,-118 0-1</inkml:trace>
  <inkml:trace contextRef="#ctx0" brushRef="#br0" timeOffset="40673.25">35917 17482 0,'80'0'47,"-1"0"-47,20 0 16,20 0-16,0 0 16,219-39-1,-219 39-15</inkml:trace>
  <inkml:trace contextRef="#ctx0" brushRef="#br0" timeOffset="41357.43">37941 16669 0,'0'0'0,"-39"0"31,-21 0-31,0 0 16,-39 0-16,-79 59 31,-1 41-15,139-61-16,40 21 15,0 19 1,100-39-1,19 39 1,39 80 0,-98-80-1,-60 1 1,0-41 0,-79 1-1,-80-40 1,-20 0-1,80 0 1,40 0 0</inkml:trace>
  <inkml:trace contextRef="#ctx0" brushRef="#br0" timeOffset="44309.54">40164 16470 0,'0'0'0,"-40"0"0,139 0 47,0 0-47,-19 0 16,-1 20-16,-39 40 15,0 59 1,-80 0 15,-159 40-15,100-120-1,99 1 1,0 59 0,80-59-1,39 0 1,-60 39-16,-39-39 15,-20-1 1,-79 60 0,-219 100-1,258-199 1,-19 0 0,59-119-1,59-20 1</inkml:trace>
  <inkml:trace contextRef="#ctx0" brushRef="#br0" timeOffset="44809.2">41037 16173 0,'0'39'31,"0"21"-31,0 19 16,0 60 0,0-99-1,0 0-15,0-60 32,99-40-17,-20-79 1,60 60-1,-79 39 1,-20 80 0,-40 0-1,0 79 1,0-40 0,39-19-1</inkml:trace>
  <inkml:trace contextRef="#ctx0" brushRef="#br0" timeOffset="48213.1">32782 19784 0,'-40'0'0,"0"0"31,80-59 16,59 59-31,60 0-16,0-40 15,218-20 1,0 1 0,-238 59-1,-219 40 32,-39 19-47</inkml:trace>
  <inkml:trace contextRef="#ctx0" brushRef="#br0" timeOffset="48796.54">32762 19764 0,'0'0'0,"0"40"63,20 0-48,-20 19-15,99 21 16,-59-21-16,138 100 15,61-40 1,-81-59 0,-98-60-1,-21 39 1,41 1 0,-80 0 15,-218 79-16,-100 99 1,-39 20 0,119-79-1,178-120 1,80-39 31,99 0-47,338-79 15,-219 79-15,278-59 16,-100 59 0,-237 0 15,-139 19-15,-140-19-1</inkml:trace>
  <inkml:trace contextRef="#ctx0" brushRef="#br0" timeOffset="50933.83">32881 21749 0,'0'0'0,"0"-20"32,-20 20 61,-19 0-93,-1 0 16,0 0-16,-19 0 16,-21 20-1,41 19 1,39 1 0,0 0 15,39 0-16,1-40-15,79 138 16,-40-78 15,-39-20-15,-40-1 0,0 1-1,0 20 1,-20-21-1,-19-39 1,-21 0 0,-19 0-1,19-20 1,20 20 0,40-39 15</inkml:trace>
  <inkml:trace contextRef="#ctx0" brushRef="#br0" timeOffset="51699.78">33595 21749 0,'0'0'16,"0"-40"-16,-19 40 16,-41 0-1,20 0 1,-98 79-1,98 41 1,0 18 0,60-58-1,40-80 1,39 0 0,40 0-1,-80 0-15,-19 0 16,0 0-1</inkml:trace>
  <inkml:trace contextRef="#ctx0" brushRef="#br0" timeOffset="51883.28">33357 21927 0,'0'0'0,"40"-39"47,39 39-47,-19 0 16,39 0-1,0 20 1</inkml:trace>
  <inkml:trace contextRef="#ctx0" brushRef="#br0" timeOffset="52499.64">34111 21709 0,'-19'0'78,"-41"0"-62,20 0-1,40 40 79,0-1-94,-39 41 16,39-1-16,0 20 15,-60 60 1,60-60 0,0-59-1,20-40 48,20 0-48,59 0 1,-59 0 0,19-40-1,-19 40-15</inkml:trace>
  <inkml:trace contextRef="#ctx0" brushRef="#br0" timeOffset="53017.25">34270 21868 0,'0'79'47,"0"1"-32,0 19-15,0-40 16,0 21 0,0-100 30,60-40-46,-60-39 16,79-79 0,0 58-1,-39 81 1,0 78 15,-40-19-31,40 119 16,-40-20-1,0-79 1,0 0 0,0-1-1,0-59 1</inkml:trace>
  <inkml:trace contextRef="#ctx0" brushRef="#br0" timeOffset="53751.28">34766 21590 0,'0'0'0,"20"0"78,40 0-63,-1 0 1,-19 0 0,-40 20 15,0 20 0,0-1-15,0 1-1,0 0-15,0 19 16,0 179 0,-20-79-1,20-60 1,0-59 0,-40-40 46,-19 0-46,-1 40-1,40-40-15</inkml:trace>
  <inkml:trace contextRef="#ctx0" brushRef="#br0" timeOffset="55084.73">34409 22860 0,'-79'0'78,"39"60"-78,-39-21 16,19 1-16,-39 0 15,-40 79 1,119-80 0,-20-39-1,80 0 16,39 40-15,41-40 0,18 0-1,41 40 1,-100-40 0,-39 0-1,-40-20 16,0-99-15,0 59-16,0-98 16,-40 38-1,-39 21 1,20 60 0,19 39-1,40 19 16</inkml:trace>
  <inkml:trace contextRef="#ctx0" brushRef="#br0" timeOffset="56820.09">35322 20082 0,'0'0'0,"79"0"47,-19 0-31,-1 40-16,21-40 15,-1 99 1,-39 79 0,-60-59-1,-99-39 1,0-21 15,-20 1-15,99-20-16,120-40 47,-21 0-32,120 0 1,19 0 0,-39 0-1,-119 0 1,19 0-1</inkml:trace>
  <inkml:trace contextRef="#ctx0" brushRef="#br0" timeOffset="57286.84">36175 19606 0,'0'0'0,"0"39"46,0 21-30,0 59 0,0-40-1,0-19 1,40-1 0</inkml:trace>
  <inkml:trace contextRef="#ctx0" brushRef="#br0" timeOffset="57887.24">36790 19705 0,'0'-60'15,"0"21"1,-20 39-16,-59 0 16,0 0-1,-1 139 1,41-120 15,39 21-15,19-40-1,-19 40 1,40-40-16,20 59 16,-21 80-1,-39-99 1,0 19 0,0-19 15,-79-40-16,0 0 1,39-20 0,-20 20-1,60-39 1</inkml:trace>
  <inkml:trace contextRef="#ctx0" brushRef="#br0" timeOffset="58288.16">37187 19606 0,'40'39'31,"-40"1"-31,0 20 0,0 19 16,0-20-16,0 1 15,0 39 1,0-39 0,0-21-1</inkml:trace>
  <inkml:trace contextRef="#ctx0" brushRef="#br0" timeOffset="59271.54">36215 19645 0,'0'-39'16,"0"98"62,0-19-62,-20 0-16,20-1 15,0 1-15,0 39 16,0-39-1,0 19 1,0-19 0,0 0-1,0 0 17,0-1-17,0 1 16,0 0 1,-40-40-17,40 19 1</inkml:trace>
  <inkml:trace contextRef="#ctx0" brushRef="#br0" timeOffset="60473.32">37227 19586 0,'0'20'31,"0"39"0,0 1-15,0 19-1,0-39-15,0-1 16,0-19 0,0 20-1,-20-40 1,20 40 0,0-1-1,0 1 1,0 0 15,0-1 0,0 1 1,0 0-17,0-1 32,0 1-16,0 0-15,-40-40 62</inkml:trace>
  <inkml:trace contextRef="#ctx0" brushRef="#br0" timeOffset="64628.21">34369 18852 0,'-19'0'125,"-21"0"-109,0 0 0,20 0-1,-39-20 1,19 20 0,0-40-1,1 40 1,-21 0-1,60-40-15,-59 40 16,19 0 0,-20 0-1,-39 0 1,60 0-16,-21 0 16,-19 0-1,39 0 1,-59 20-1,-60 20 1,40 0 0,40 19-1,-1-19 1,-59 79 0,40-20-1,-40-20 1,0 21 15,0-21-15,80-19-16,-80 19 15,60-20 1,-1 41 0,1-21-1,-20 100 1,59-60-1,0 99 1,-19 0 0,19-19-1,40-80-15,-60 139 16,1 0 0,19-40-1,40-59 16,0 59-15,20-79 0,20 0-1,-1-20 1,41 79 0,-80-118-16,119 59 15,-79-20 1,98 0-1,1-20 1,119 0 0,-139-39-1,40-1 1,40 21 0,-21-80-1,-98 0-15,98 0 16,1 0 15,-1 0-15,41 0-1,138 0 1,-99 0 0,-20 0-1,0 0 1,60 0-1,-179-40-15,139 0 16,-20-19 0,-79-1-1,-40 21 1,79-21 0,-79 20-1,20 1 1,0-1 15,119-119-15,-139 80-1,20-20 1,0 19 0,-60-39-1,60-99 1,-40 19-1,0 1 1,1 0 0,-21-60-1,-39 99 1,-40-20 0,0 1-1,0 59 16,39-100-15,-39 61 0,0 38-1,0 41 1,-19-80 0,-21 20-1,-39 1 1,39 38-1,-59 21 1,-40-60 0,40 60-1,19-1 1,-19-19 0,0 40-1,39 19 16,1 40-15,-41-40 0,1 40-1,-99-59 1,19 19 0,40 40-1,20 0 1,-99-40-1,79 40 1,20-59 0,-40 19-1,20 40 1,-39-40 0,78 40-1,21 0 1,-20 0 15,-80 0-15,100 0-1,0 0 1,-1 0 0,1 0-1,-60 0 1,60 0-1,19 0 1,-19 0 0,-21 0-1,21 0 1,0 0 0,19 0-1,1 0 16,19 0 1,0 0-17,40 20 1,-39-20-16</inkml:trace>
  <inkml:trace contextRef="#ctx0" brushRef="#br0" timeOffset="74774.09">32921 21808 0,'-40'0'46,"40"-39"1,-40 39 31,40-40-31,-39 40-47,-1 0 32,0 0 14,1 0 1,-1 0 31,0 0-46,40 20 46,0 19-31,0 1-32,0 0 32,20-40-31,-20 40-1,40-40 1,-40 19 0,39 41-1,-39-20 1,40-40 109,-40 19-125,40-19 31,-40 40 16,40-40-31,-1 40 46,-39-1-31,40-39 1,-40 40-32,0 0 62,0 0-15,-20-40-31,20 39 15,-40-39-15,40 40 15,-39-40 0,-1 0 0,20 0-15,-20 0 31,40-20-32,-39 20 1,-1 0 15,40-40-15,-40 40 15,40-39 16</inkml:trace>
  <inkml:trace contextRef="#ctx0" brushRef="#br0" timeOffset="76486.5">40104 19903 0,'-39'0'31,"58"-20"16,41 20-47,39 0 15,20-59-15,179 19 16,-179 40-16,99-59 16,-99 59 15,-79 0-16,-119 0 17,19 0-17</inkml:trace>
  <inkml:trace contextRef="#ctx0" brushRef="#br0" timeOffset="77429.98">39866 20002 0,'0'0'0,"40"0"63,-1 60-63,1-60 15,40 99-15,-41-39 16,80 138 0,0-59-1,20 0 1,-59-60-1,-41-79-15,21 80 16,-60-41 0,40-39-1,-60 40 48,-20-40-48,-20 60 1,-78-21 0,38 61-16,-58 19 15,-41 20 1,1-20 0,79-80-1,79 1 1,40 0 31,40-1-32,-20-39-15,39 60 0,60-20 32,20-40-17,0 0 1,79 0-1,-99 0-15,100 0 16,-41 0 0,-59 0-1,-20-20 1,-19 20 0,-41 0-1,1 0 1,-60 0 109</inkml:trace>
  <inkml:trace contextRef="#ctx0" brushRef="#br0" timeOffset="80429.97">35044 24328 0,'0'60'16,"0"0"-16,0 118 15,0-19 1,0-40 15,-20-40-15,40-79 31,-20-20-47</inkml:trace>
  <inkml:trace contextRef="#ctx0" brushRef="#br0" timeOffset="80923.64">35739 24368 0,'0'0'15,"-60"0"1,-39 0 0,-60 40-1,119 0 1,-19 19-1,59-19-15,0 19 16,59-19 0,21 39-1,-41-19 1,1 19 0,-40-39-1,-40-40 16,-79 0-15,60 0 0,19 0-1,0 0 1,40-40 15,0 1-31</inkml:trace>
  <inkml:trace contextRef="#ctx0" brushRef="#br0" timeOffset="81256.75">36016 24190 0,'0'19'31,"60"61"-31,-60-21 0,0 21 16,0 138-1,0-20 1,0-98 0,0-61-1</inkml:trace>
  <inkml:trace contextRef="#ctx0" brushRef="#br0" timeOffset="84693.57">31472 24963 0,'0'0'15,"0"-39"1,0-41-16,-59 21 16,-41-21-1,1 41 1,-60 39 0,-19 20-1,19 158 16,119-59-31,-19 258 16,-1 40 0,60-60-1,139-178 1,139-80 0,40-99-1,-60-79 1,-60-21-1</inkml:trace>
  <inkml:trace contextRef="#ctx0" brushRef="#br0" timeOffset="85510.39">32048 26035 0,'20'0'15,"-20"60"1,0-21 0,0 21-16,0-1 15,0 1-15,0-21 16,39-118 46,-39 20-46,80-41-16,-41 41 16,60-80-1,-19 99 1,-40 40 0,-40 99-1,0 60 1,0-40-1,0-39 1,39-1 0,-39-39-1</inkml:trace>
  <inkml:trace contextRef="#ctx0" brushRef="#br0" timeOffset="86083.85">32048 24507 0,'0'-40'31,"0"80"-15,0 20-1,0 19-15,0 20 16,0-19 0,0-21 15,0 1-16</inkml:trace>
  <inkml:trace contextRef="#ctx0" brushRef="#br0" timeOffset="86511.71">32464 24428 0,'0'0'0,"-19"0"31,-21 0-15,0 0-16,-19 79 16,-1-19 15,60-21-16,0 1 1,20 0 0,20-1-1,-40 1 1,0 0 0,0-20-1,-20-20 16,20 39-31,-40-39 16,0 0 0,40-20 15</inkml:trace>
  <inkml:trace contextRef="#ctx0" brushRef="#br0" timeOffset="86762.04">32663 24428 0,'0'59'15,"0"1"1,0-1-16,0 1 15,0 79 1,0-80-16,0-19 16,0 0-1</inkml:trace>
  <inkml:trace contextRef="#ctx0" brushRef="#br0" timeOffset="89981.43">39628 22344 0,'0'0'0,"0"-20"47,40-19-16,19 39-15,-19 19-1,-40 21 1,0 99 0,-20 79-1,20-178 1,20-40 31,20 0-32,-40-79-15,59-1 16,-19 1 0</inkml:trace>
  <inkml:trace contextRef="#ctx0" brushRef="#br0" timeOffset="90149.98">39826 22205 0,'20'0'47,"-20"40"-31,40-40-16,-40 79 16,40-39-16</inkml:trace>
  <inkml:trace contextRef="#ctx0" brushRef="#br0" timeOffset="90351.45">40184 22384 0,'0'0'15,"39"0"32,21 0-31</inkml:trace>
  <inkml:trace contextRef="#ctx0" brushRef="#br0" timeOffset="90548.92">40164 22602 0,'39'0'47,"61"0"-31,-21-20-1,-39 20-15</inkml:trace>
  <inkml:trace contextRef="#ctx0" brushRef="#br0" timeOffset="90799.25">40640 22542 0,'0'60'16,"40"-20"-16,-1-1 15,100-78 1,0-100-1,-99 40 1,-60 39 15,-119 60-15,80 0-16,-60 20 16,59 39-1</inkml:trace>
  <inkml:trace contextRef="#ctx0" brushRef="#br0" timeOffset="91700.84">40283 19189 0,'0'40'63,"0"-1"-63,0 1 15,0 0-15,0 39 16,20-79 31,-20-40-32,59-59 1,40-99 0,1 39-1,-21 80 1,-19 79-1,-60 19-15,79 120 16,-39 80 0,-40-80-1,0-20 1,39-119 0,-39 19-1,0 61 1</inkml:trace>
  <inkml:trace contextRef="#ctx0" brushRef="#br0" timeOffset="94485.39">42089 20022 0,'-20'0'1063,"20"80"-1048,-40-21-15,40 40 0,-79 21 16,-1 415 0,-19 1-1,99-60 16,0-198-15,60-139-16,19 20 16,-39-159-1</inkml:trace>
  <inkml:trace contextRef="#ctx0" brushRef="#br0" timeOffset="95272.29">42505 20320 0,'0'40'47,"0"19"-31,0 21-16,0-1 15,-20 60 1,20-60 0,0-59-1,20-99 32,40-20-47,39-100 16,-20 80-1,1 79 1,-80 1-16,79 39 16,-39 59 15,0 120-16,-40 277 1,-20-317 0,20-99-1,0-60 17</inkml:trace>
  <inkml:trace contextRef="#ctx0" brushRef="#br0" timeOffset="96038.24">42505 21888 0,'40'0'47,"39"-40"-31,-39 40-16,0 0 16,19 0-1,-59 60 1,0 98-1,-39 180 1,39-259 0,0-20-1,19-59 1,41 0 0,39-119-1,-59 20-15</inkml:trace>
  <inkml:trace contextRef="#ctx0" brushRef="#br0" timeOffset="96203.8">42684 21431 0,'0'0'0,"0"40"31,0 19-15,99-59-1,-59 0-15</inkml:trace>
  <inkml:trace contextRef="#ctx0" brushRef="#br0" timeOffset="96704.46">43359 20201 0,'39'99'15,"1"-39"1,-40 39-16,0 238 16,0 378-1,0-239 1,-40-59 15,-19-199-15,19-99-1,-59-119 1</inkml:trace>
  <inkml:trace contextRef="#ctx0" brushRef="#br0" timeOffset="97404.59">44212 20975 0,'40'0'16,"39"0"-1,-39 0 1,39 20-1,-39 138 1,-1-78-16,-39 59 16,-139 99-1,-59-20 1,19-99 0,140-119-1,59 0 16,99 0-15,119-99 0,-20 20-1,-178 79 17,19-40-32</inkml:trace>
  <inkml:trace contextRef="#ctx0" brushRef="#br0" timeOffset="98021.93">44688 20737 0,'0'0'0,"60"-40"31,-1 0-15,1 40-1,-21 0 1,-39 20 0,0 60-1,0-1 1,0-39 0,0-1-16,-19 21 15,19-20 1,0-1-1,19-39 1,21 0 0,20 0-1,-21 0 1</inkml:trace>
  <inkml:trace contextRef="#ctx0" brushRef="#br0" timeOffset="98318.15">44926 20380 0,'20'0'31,"20"19"-15,-40 41-1,0 19 1,0-59-1</inkml:trace>
  <inkml:trace contextRef="#ctx0" brushRef="#br0" timeOffset="101275.24">43021 18713 0,'-79'-80'16,"19"41"-1,1 39-15,-120-40 16,-39 40-1,-100 0 1,160 0 0,-200 0-1,-118 0 1,-159 40 0,258-40-1,60 158 1,98 21-1,-19 178 1,60 100 0,-60 257-1,178-416 1,1-40 0,59-20-1,59 99 1,1 80-1,-1-159 17,20 19-17,41-78 1,276 138 0,-38-158-1,-1-20 1,60 39-1,138-138 1,259-1 0,-219-99-1,-79-19 1,40 59 0,237 0-1,-376-99 1,0-20-1,-20-60 1,-159-19 15,20-120-15,-119 40 0,-20 20-1,-60-39 1,1-279-1,-60 298 1,0 1 0,-40 78-1,-59 40 1,-139-138 0,39 98-1,-19-19 1,0 39-1,19 60 17,41 80-17,-21-1 1,0-39 0,-19-21-1,-120-39 1,120 100-1,-80-21 1,-19 1 0,-100 59-1,99 0 1,139 0-16</inkml:trace>
  <inkml:trace contextRef="#ctx0" brushRef="#br0" timeOffset="103793.51">39588 24765 0,'-79'-40'15,"0"40"1,-1 40-1,-39 178 1,60 278 0,59-99-1,0-119 1,79-99 0,-20-140-16,120-39 15</inkml:trace>
  <inkml:trace contextRef="#ctx0" brushRef="#br0" timeOffset="104361.99">39906 25340 0,'0'0'0,"0"40"31,0 40-15,0-1-16,-60 179 16,60-40-1,0-138 16,0-61-15,60-19 0,59-39-1,-40-21-15</inkml:trace>
  <inkml:trace contextRef="#ctx0" brushRef="#br0" timeOffset="104777.88">40680 25400 0,'0'119'31,"-40"-20"-31,40 20 0,-60 20 16,60-59-16,0 19 15,0-59 1</inkml:trace>
  <inkml:trace contextRef="#ctx0" brushRef="#br0" timeOffset="104962.38">40402 25678 0,'0'0'0,"20"0"32,39 0-17,21 0-15,-21 0 16,100 0-1,59 0 1,-158-40-16</inkml:trace>
  <inkml:trace contextRef="#ctx0" brushRef="#br0" timeOffset="105133.93">41255 25499 0,'0'119'16,"-40"-19"-1,40 19 1,-39 79 0,-21-79-1,80-119 1</inkml:trace>
  <inkml:trace contextRef="#ctx0" brushRef="#br0" timeOffset="105442.1">41791 25162 0,'0'0'16,"0"20"-16,59 119 31,-59 39-15,40-19-1,0-99 1,-40-21-16,0-59 78,0-39-62,0 19-16,0 0 15</inkml:trace>
  <inkml:trace contextRef="#ctx0" brushRef="#br0" timeOffset="106312.77">39231 25261 0,'0'0'0,"99"40"31,80 59-31,496-39 16,595 19-1,-338-79 1,-416 0 15,-317 79-15,-140 60-1</inkml:trace>
  <inkml:trace contextRef="#ctx0" brushRef="#br0" timeOffset="106695.75">43418 24765 0,'0'0'0,"0"60"16,-40 78 0,-59 299-1,40 59 1,59-178 0,99-180-1,-20-138-15,60 0 16,-20-138-1</inkml:trace>
  <inkml:trace contextRef="#ctx0" brushRef="#br0" timeOffset="106963.03">44152 25281 0,'0'278'16,"0"-199"0,0 20-16,-39 120 15,39-120 1,0-59-1</inkml:trace>
  <inkml:trace contextRef="#ctx0" brushRef="#br0" timeOffset="107340.03">45125 25261 0,'0'0'0,"0"79"16,-80 338 15,80-357-31,0-21 16,0 1-1</inkml:trace>
  <inkml:trace contextRef="#ctx0" brushRef="#br0" timeOffset="107546.48">44728 25638 0,'0'0'0,"0"-40"31,59 40-15,-39 0-16,99 0 15,-59 0-15,39 20 32,-20 20-17,-39-40-15</inkml:trace>
  <inkml:trace contextRef="#ctx0" brushRef="#br0" timeOffset="107830.71">45502 25479 0,'79'20'47,"-39"20"-47,-40 0 15,0 59 1,-99 40-1,-80-40 1,139-59 0,40-1 31,20-39-32,20 0-15,138 0 16,-19-20-1,-40-99 1</inkml:trace>
  <inkml:trace contextRef="#ctx0" brushRef="#br0" timeOffset="108080.05">46216 25182 0,'0'0'0,"0"59"16,60 21 0,-60-1-16,0 159 15,-119 199 17,-20-239-17,-99 40 1,-1-158-1</inkml:trace>
  <inkml:trace contextRef="#ctx0" brushRef="#br0" timeOffset="108997.6">46672 24309 0,'0'79'31,"0"0"-31,0 40 16,0 20-16,0-59 16,0-41-1,20 1 1,60-139-1,-1-20 1,20-60 0,-19 60-1,-41 119 1,1 40 0,20 119-1,-60 19 1,0-19-1,0-60 1,0-39 0</inkml:trace>
  <inkml:trace contextRef="#ctx0" brushRef="#br0" timeOffset="109981.96">48181 25023 0,'0'0'0,"79"40"46,-19 19-46,39-19 16,0 0-16,0 39 16,-39 20 15,-159-19-15,-100 19-1,100-20 1,99-39-1,0 19 1,119 1 0,-20 19-1,-59 20 1,-120 40 0,-78 0-1,-1-79 1,99-21-1,21-39-15,78-158 32</inkml:trace>
  <inkml:trace contextRef="#ctx0" brushRef="#br0" timeOffset="110481.63">49272 24507 0,'0'0'15,"0"20"1,0 59 0,0 1-1,-60 98 1,60-98-16,0-41 16,20-118 30,99-60-30,60 20 0,-60 79-1,-79 40 1,-1 0 0,-39 40-16,0 119 15,0 19 1,0-79-1</inkml:trace>
  <inkml:trace contextRef="#ctx0" brushRef="#br0" timeOffset="114151.82">7025 15855 0,'0'60'16,"59"-21"-1,-59 61 48,0-41-63,40 60 15,-40 40-15,0 59 16,0 60-16,0 238 16,0-159-1,0-158 1,40-80 0,-40-80-1,0 1 1,39-40 109,1 0-110,19-40-15,41 1 16,78-41-16,1 21 16,119-60-1,19 79 1,-138 40 0,-1 0-1,21 20 1,98-20-1,-138 0 1,218-40 0,-119 0-1,-40-19 1,-79 59 0,-59-40-1,-1 40 1,-39-39-1,-20 39 1,118 0 0,-58 0-1,-1 0 1,40 0 0,60 0-1,19 0 1,-178 0 15,99 0-15,-39-40-1,59 40 1,-40 0 0,0 0-1,-59-40 1,19 40-1,60-40 1,-39 40 0,-41 0-1,1 0 1,0-39 0,19-1-1,80-19 16,-99 59-15,-1 0 0,1 0-1,0 0 17,-20 0-17,-20-40 63,0-20-62,0 21 0,0-21-16,0 1 15,0-1-15,0-79 31,79-79-15,-19 99 0,-1-20-1,-59 40 1,0 59 0,0 0-16,0 1 46,-20 39-30,20-40-16,-39 40 31,39-40-15,-40 40 0,0-39-16,-39 39 15,-80-40 1,-39 40 15,-40 0-15,-20-60-1,-119 1 1,119 19 0,-40 40-1,-139 0 1,21 40-1,217-40-15,-79 0 16,120 40 0,39-40-1,-20 0 1,20 39 0,39 1-1,-19-40 16,0 0-15,-80 0 0,40 0-1,40 0 1,40 0 0,19 0-1,-119 99 1,20 0-1,100-79 1,-1-20 0,40 40 15,-40-40-15</inkml:trace>
  <inkml:trace contextRef="#ctx0" brushRef="#br0" timeOffset="115203.01">10597 17899 0,'0'0'0,"19"0"62,41 0-62,39 40 16,0 19-16,40 1 16,-79 19 15,-60-39-16,-60 19 1,-79-19 0,100 0-1,39 19 1,20 1 0,59 39-1,-39-20 1,-40-19-1,0-20 1,-100 19 0,-19 21-1,20-80 1,59 39 0,40-59 15,0-19-16,20-1-15</inkml:trace>
  <inkml:trace contextRef="#ctx0" brushRef="#br0" timeOffset="115653.8">11390 17899 0,'0'0'16,"0"20"15,0 39-15,0 61-1,0-81 1,0 1-16,0-139 47,60-1-47,-20 1 16,59 0-1,-60 99-15,-19-40 16,40 140 15,-20 177-15,-40-158-1,39-59 1,-39-80 0</inkml:trace>
  <inkml:trace contextRef="#ctx0" brushRef="#br0" timeOffset="118088.29">9644 18296 0,'0'0'0,"-20"-40"15,20 100 63,0 19-78,0 20 16,0-19-16,0-21 0,20-19 16,-20 0-1,0-60 32,0-20-31,0 20-16,40-119 15,59 0 17,-20 60-17,1 39 1,-1 60-1,-19 79 1,-60-39 0,79 19-16,-39 80 15,-40-60 1,39-59 0,-39-60 46</inkml:trace>
  <inkml:trace contextRef="#ctx0" brushRef="#br0" timeOffset="146385.64">11112 20935 0,'0'0'0,"0"-20"31,20 20 47,-20 20-62,100-20-16,-81 0 16,21 0-16,99 0 31,20 40-16,19-40 1,-59 0-16,159 0 16,40 0-1,118 0 1,-19 0 0,-20 0-1,99 59 1,-198 1-1,39 19 1,-39-19 0,-159-21-1,-60-39 1,-39 0 15,-1 0-15,-39-39 46,0-1-46,0-19-16,0-60 16,0-40-1,-39-20 1,39-39-1,0 39 1,0 60-16,0-119 16,0 79-1,0 80 1,-40 19 15,0 21-15,1 39 46,-41 0-46,40-40-16,-39 40 16,-139-59-1,-219-1 1,100 60-1,-20 0 1,0 0 0,-1 0-1,140 0-15,-179 0 32,100-40-17,138 40 1,-20 0-1,-79-59 1,179 59 0,-1 0-1,41 0 1,39-40 15,-20 40 0,-20 0-15,1 0 15,-1 0-15,40-40-16,-40 40 31,40 20 79,0 60-95,0-1-15,0 40 16,-59 20-16,59-60 15,0 21-15,0 78 16,-40 40 0,40 100-1,-60-100 17,80-19-17,-20-160 1,80 1 62</inkml:trace>
  <inkml:trace contextRef="#ctx0" brushRef="#br0" timeOffset="155611.97">13633 22265 0,'-20'0'78,"20"-40"-78,-40 40 16,-39-60-1,59 60-15,-59 0 32,19 0-17,20 60 1,1 59-1,39-59-15,-60 118 16,60 60 0,0 60-1,0 19 1,0-158 0,0-119-1,-20-40 32,-39-40-31,19-39-1</inkml:trace>
  <inkml:trace contextRef="#ctx0" brushRef="#br0" timeOffset="155950.07">12879 22920 0,'59'0'62,"40"0"-62,20-60 16,0 60-16,139-60 15,-99 21 1,-119 39 0,0 0-1,-80 0 16</inkml:trace>
  <inkml:trace contextRef="#ctx0" brushRef="#br0" timeOffset="156821.74">14367 22404 0,'-20'0'63,"-39"0"-48,19 0-15,-20 0 16,21 0-16,-1 0 15,0 0 1,40 39 31,20 1-31,-20 0-16,40 59 15,-40 119 1,0 60-1,0-80 1,0-178 0,39-20 31,61 0-32,-41-20-15,100-19 16,59-41-1</inkml:trace>
  <inkml:trace contextRef="#ctx0" brushRef="#br0" timeOffset="158873.25">14922 22721 0,'-39'0'15,"39"-20"220,20 20-220,-20-39-15,39 39 16,21 0-1,-20 0 1,-1 0 0,-39 39-16,0 1 15,0 99 1,-20 39 0,-19-39-1,39-99 1,39-40 15,41-79-15,-80-1-16,79-98 15</inkml:trace>
  <inkml:trace contextRef="#ctx0" brushRef="#br0" timeOffset="159031.81">15121 22265 0,'40'20'63,"-40"19"-48</inkml:trace>
  <inkml:trace contextRef="#ctx0" brushRef="#br0" timeOffset="159723.97">15538 22483 0,'0'0'0,"0"-40"15,20-19 1,39 59 0,-19 0-16,39 0 15,-39 0 1,-20 0 0,-20 59 30,0 1-46,-20 158 16,20 60 15,0-159-31,0-20 16,0-59 0,-99 19 30,-20-59-30,79 0 0</inkml:trace>
  <inkml:trace contextRef="#ctx0" brushRef="#br0" timeOffset="160391.2">16788 22324 0,'0'0'0,"-20"-39"31,-20 39-31,1 0 16,-80-40-1,99 40 1,-20 20 0,40 19 15,0 1-16,0 20 1,20 39 0,20 119-1,-40 100 1,59-80 0,-19-99-1,-40-100 1,0-59 31,99-19-32,60-100 1,-80 79-16</inkml:trace>
  <inkml:trace contextRef="#ctx0" brushRef="#br0" timeOffset="161011.54">17780 22463 0,'0'0'0,"0"-40"15,-20 40-15,-79-39 16,39 39 0,1 0-16,-60 39 15,59 41 1,60-41-1,0 1 1,20 0 0,20-40-1,-60 59 17,-20 1-17,40-20 1,0-21 15,40-19-15,-40 40-1,0 0 1,0 79 0,59-20-1,-59-19 1,40-1-1,-40-39-15,0-1 16,0-59 31</inkml:trace>
  <inkml:trace contextRef="#ctx0" brushRef="#br0" timeOffset="161459.34">17820 22781 0,'39'-40'47,"21"40"-47,-20 0 15,-1 0 1,-39 99 0,0 20-1,0 100 1,0-200 0,0 21-16,40-40 15,0 0 1,-1-79-1,-39-21 1</inkml:trace>
  <inkml:trace contextRef="#ctx0" brushRef="#br0" timeOffset="161611.93">17998 22503 0,'20'0'47,"20"0"-32</inkml:trace>
  <inkml:trace contextRef="#ctx0" brushRef="#br0" timeOffset="162509.53">18336 22384 0,'39'0'47,"1"0"-31,0 0-16,-1 0 15,1 0 16,-40 20-15,40 39 0,-40-19-16,0-1 15,0 1-15,0 20 16,0-21 0,0 1 15,39 0 0,1-40-15,-40 39 140,-20-39-140,20 60-1,0 0 1,0 19-1,0-59-15,0 19 16,0 1 0,0 0-1,0 119 1,0-21 0,0-98-1,0 0 1,-39-40 15,-21 0-15,-39 0-1,39 0-15</inkml:trace>
  <inkml:trace contextRef="#ctx0" brushRef="#br0" timeOffset="164379.54">19129 22265 0,'-39'0'16,"98"0"30,-19 0-30,0 0-16,-21 0 16,21 0-16,40 0 15,-41 20 17,-39 19-32,0 1 15,0 99 1,0 99-1,0-40 1,0-39 0,0-119-16,0 0 15,0-1 48,-59 1-48,39-40 1,-20 0 15,0 0-31,40-79 16</inkml:trace>
  <inkml:trace contextRef="#ctx0" brushRef="#br0" timeOffset="166046.07">20102 22681 0,'59'0'32,"-19"0"-17,19 0-15,41 0 16,-61 0 0,-39 20-1</inkml:trace>
  <inkml:trace contextRef="#ctx0" brushRef="#br0" timeOffset="166196.68">19983 23098 0,'0'0'15,"19"0"17,21 0-32,40 0 15,-21-20-15,60-39 16,-79 59-1</inkml:trace>
  <inkml:trace contextRef="#ctx0" brushRef="#br0" timeOffset="166480.91">20598 22979 0,'40'218'31,"-40"-178"-31,59-40 15,80 0 1,159-179 0,-21-217-1,-217 118 1,-179 159 0,39 119-16,-118-60 15,79 80 1,0 119-1,79 20 1,60-120 0</inkml:trace>
  <inkml:trace contextRef="#ctx0" brushRef="#br0" timeOffset="167497.2">20995 22384 0,'-20'0'47,"-20"0"-16,40 59-31,-40 1 16,1-1-16,-1 1 16,-59 79-1,59-40 1,40-59-16,0-1 15,0 61 1,20-41 0</inkml:trace>
  <inkml:trace contextRef="#ctx0" brushRef="#br0" timeOffset="170363.54">19368 23316 0,'0'-19'47,"-20"19"-16,-20 0 0,40 19-31,-40-19 16,1 40 0,-1-40 15</inkml:trace>
  <inkml:trace contextRef="#ctx0" brushRef="#br0" timeOffset="173102.21">7858 22840 0,'0'0'16,"80"159"-16,-21-60 16,-19 40-16,19-60 15,40 140 1,-39-140-1,-20-39 1</inkml:trace>
  <inkml:trace contextRef="#ctx0" brushRef="#br0" timeOffset="173285.72">8453 22820 0,'0'0'15,"0"60"1,-19 39 0,-21 80-1,-20 19 1,21-119 0,-1-79-16</inkml:trace>
  <inkml:trace contextRef="#ctx0" brushRef="#br0" timeOffset="173452.28">8176 23138 0,'79'0'62,"0"0"-62,140 0 31,98-60-31</inkml:trace>
  <inkml:trace contextRef="#ctx0" brushRef="#br0" timeOffset="173886.12">8890 23098 0,'0'0'0,"99"-40"32,-59 40-32,0 0 15,19 0 1,-19 0-16,19 80 16,-19 79-1,-40 19 1,0-118-1,40-21 1,19-78 0,40-199-1,-99 119 1</inkml:trace>
  <inkml:trace contextRef="#ctx0" brushRef="#br0" timeOffset="174019.76">9366 22523 0,'0'0'0,"0"19"16,20-19-1,79 40 1,-19 0-16</inkml:trace>
  <inkml:trace contextRef="#ctx0" brushRef="#br0" timeOffset="174451.61">10100 22741 0,'0'0'0,"-39"20"16,-41 79-16,41-59 15,-41 99 1,80 39-1,-39-79 1,58-59 0,21-40-1,40 0 1,-1 0 0,-20 0 15,-98 0 0</inkml:trace>
  <inkml:trace contextRef="#ctx0" brushRef="#br0" timeOffset="175120.81">10160 22820 0,'-20'0'32,"20"20"-17,-99 20-15,59 19 16,1-19-1,-41 79 1,21-79 0,59 19-1,39-19 1,41-40 0,-41 0-16,80 0 15,40 0 1,-20 60-1,-79-60 1,-60 39 0,0 1-1</inkml:trace>
  <inkml:trace contextRef="#ctx0" brushRef="#br0" timeOffset="175354.19">9862 23634 0,'0'40'32,"80"-40"-17,-41 39 1,41-39-1,-21 60-15,120-60 16,-80 0 0</inkml:trace>
  <inkml:trace contextRef="#ctx0" brushRef="#br0" timeOffset="175891.76">10577 22840 0,'39'179'32,"-39"-60"-32,0 0 15,0 99 1,40-178-1,-40 0 1,40-100 0,79-257-1,0-1 1,-60 120 0,1 198-1,-20 19 1,39 140-1,-19 99 1,-1 20 0,-59-238-1</inkml:trace>
  <inkml:trace contextRef="#ctx0" brushRef="#br0" timeOffset="176421.34">11787 23356 0,'80'159'31,"-80"-119"-31,0 19 16,0 40 0,-20-39-1,-496-1-15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18:13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23892 6211 0,'0'0'0,"0"99"15,0-39-15,0-1 16,0 80 0,0-59 15,0-1-15,0-99 15,0-59-16,99-199 1,0 60 0,1 39-1,19 80 1,-60 59 0,-19 60-1,-40 317 1,0-118-1,0-120 1,0-20 0,0-39 15,0 0-31</inkml:trace>
  <inkml:trace contextRef="#ctx0" brushRef="#br0" timeOffset="416.4">24785 5219 0,'0'0'0,"40"0"15,-1 0 1,21 0-1,-1 0 1,-59 20 0,0 19-1,0 21 1,-20 19 0,-19 1-1,39-1 1,0-39-1,20-1 17,-20 61-1,-40-41-31,-59 80 16,59-40-1,-20-59 1</inkml:trace>
  <inkml:trace contextRef="#ctx0" brushRef="#br0" timeOffset="8756.83">11212 23614 0,'0'0'0,"0"99"62,-40 20-62,40 219 16,-99-1-1,0-119 1,19-138-16,80-140 63,0 1-48,60-1-15,79-79 16,0 0-1,-60 60 1,-39 0 0,-1 79-1,-39 19 1,0 100 0,-79 40-1,-40-60 1,79-99 15,60 0 47,-20 40-78,99-40 16,-59 79-16,0-79 15,39 60 1,-39 0-16,-1-21 16,41-39-1,-80-59 17</inkml:trace>
  <inkml:trace contextRef="#ctx0" brushRef="#br0" timeOffset="9557.2">12382 24051 0,'40'0'15,"-60"0"48,-19 19-63,-41 21 16,1 20-16,-20-21 15,-80 80 1,139-119-1,40 40 1,139-40 0,40 0-1,-80 0 1,-39 60 0,-21-1-1,-39 1 1</inkml:trace>
  <inkml:trace contextRef="#ctx0" brushRef="#br0" timeOffset="9757.66">12025 24626 0,'80'60'31,"-41"-60"-31,21 59 16,99 1 0,-20-60-1,-60 39 1,-79 21 0</inkml:trace>
  <inkml:trace contextRef="#ctx0" brushRef="#br0" timeOffset="10841.81">13593 24011 0,'-60'-40'16,"1"40"-16,-1 0 16,-19 0-1,-40 60 1,59 19 0,41 20-1,78-59 1,100 39-1,-20-79 1,-60 40 0,-79 0-1,-20 0 1,-59 19 0,0-19-1,19-40 1,20 0-1,1-20 1,39-20 0</inkml:trace>
  <inkml:trace contextRef="#ctx0" brushRef="#br0" timeOffset="11241.75">14168 24289 0,'0'0'0,"0"20"16,-19 19-1,19 80 1,0-19-1,0-61 1,0-98 15,0-40-15</inkml:trace>
  <inkml:trace contextRef="#ctx0" brushRef="#br0" timeOffset="11391.84">13990 23713 0,'0'0'0,"20"0"31,-20 20-15,39 59 0,-39-59-16</inkml:trace>
  <inkml:trace contextRef="#ctx0" brushRef="#br0" timeOffset="11826.2">14347 23991 0,'20'0'31,"79"0"-15,-59 0-1,39 0 1,1 40 0,-41-40-1,-39 79 1,0 80-1,-59-60-15,-1 60 16,60-119 0,-40-1-1,60-39 17,40 0-17,-20-20 1,59-39-1,-60 59 1,61-60 0</inkml:trace>
  <inkml:trace contextRef="#ctx0" brushRef="#br0" timeOffset="12626.58">14962 24388 0,'60'40'15,"-21"-40"1,1 0-16,0 0 16,-1 0-1,21-100 1,19 41-16,-79-20 15,-59-1 1,-1 40 0,21 40-1,-41 100 1,-19 138 0,99-119-1,0-40 1,79 1 15,1-41-15,59-39-1,19-20 1,1-79-16</inkml:trace>
  <inkml:trace contextRef="#ctx0" brushRef="#br0" timeOffset="13126.76">15558 24527 0,'0'0'16,"79"20"-16,-59-20 15,39 99 1,1-20 0,-60-39-16,39 0 15,-39-1 1,0-58 0</inkml:trace>
  <inkml:trace contextRef="#ctx0" brushRef="#br0" timeOffset="13293.31">15855 24408 0,'0'0'0,"-59"79"0,19-19 15,-99 138 1,80-118-16,19-41 16,99-78 15</inkml:trace>
  <inkml:trace contextRef="#ctx0" brushRef="#br0" timeOffset="16680.34">17720 25479 0,'100'0'31,"58"0"-15,358 40-1,278-40 1,-159 0 0,-278 0-1,-297 0-15,-20 0 16,-120 0-1</inkml:trace>
  <inkml:trace contextRef="#ctx0" brushRef="#br0" timeOffset="16913.75">19963 25340 0,'0'0'0,"59"0"32,-39 0-17,79 0 1,120 20-1,-1 40 1,-139-1-16,-39 21 16,-99 19 15,-378 159-15,278-139-1</inkml:trace>
  <inkml:trace contextRef="#ctx0" brushRef="#br0" timeOffset="17398.47">22007 25559 0,'0'0'0,"0"79"0,0 139 15,0-19-15,79-21 16,-39-178 0,119 0-1,79-238 1,20-238-1,-258 198 1,-338 119 0,60 239-1,120 79 1,98-60 0,159-59-1</inkml:trace>
  <inkml:trace contextRef="#ctx0" brushRef="#br0" timeOffset="17747.54">23475 24844 0,'-119'556'31,"60"-238"-31,-1 39 0,60-80 15,-59 140 1,118-278 0,-19-139-16,59 0 15,-20-20 1</inkml:trace>
  <inkml:trace contextRef="#ctx0" brushRef="#br0" timeOffset="18214.8">23832 25856 0,'0'20'15,"0"20"-15,0 0 16,-39 198-1,39-60 1,-40-138 0,40 0-1,59-120 32,1-19-31,79-199-1,20 60 1,19 60 0,-138 178-1,0 0 1,-1 79 0,1 278-1,-40-138 1,0-120-1,0-60 1,-20-39 0</inkml:trace>
  <inkml:trace contextRef="#ctx0" brushRef="#br0" timeOffset="18798.27">25003 24944 0,'0'0'0,"60"59"47,-21-59-31,-39 60-16,40-21 15,-40 21 1,-20-1 0,-20-19-1,40 0 32,20-40-31,-20 39-1,40-39 1,79 0 0,-79-19-1,39 19 1,-59 0-16</inkml:trace>
  <inkml:trace contextRef="#ctx0" brushRef="#br0" timeOffset="19132.38">25638 24844 0,'0'0'0,"0"80"31,80 19-31,-41 179 15,-39 99 1,-59 139 0,-100 20-1,-99-21 1,139-336-16,-119-80 16</inkml:trace>
  <inkml:trace contextRef="#ctx0" brushRef="#br0" timeOffset="29891.39">43021 24328 0,'0'0'0,"-39"0"0,39-39 16,-40 39-1,40-40 1,-40 40-1,40 139 17,0-60-32,20 60 15,119-99 1,-60-60 0,40-158-1,-79-41 1,-40 160-16,0-41 15,-20 100 17,-19 0-17,-61 0 1,21 120 0,39-81-1</inkml:trace>
  <inkml:trace contextRef="#ctx0" brushRef="#br0" timeOffset="30424.99">46494 24666 0,'40'317'15,"-40"-257"1,59-1-16,40-59 15,139-198 1,-79-159 15,-159 158-15,-119 80 0,-99 119-1,79 99-15,-179 140 16,140-101-1</inkml:trace>
  <inkml:trace contextRef="#ctx0" brushRef="#br0" timeOffset="31936.46">43319 24110 0,'40'-20'32,"-40"-19"-17,59 39-15,-19-80 16,0 41-16,79-61 16,19-78-1,21-41 1,59 21-1,100-80 1,-80 60 15,20-60-15,-59 60 0,-140 158-16,80-79 15,0 1 1,-20 18-1,-40 41 1,-39 39 0,59-79-1,-99 80 1,20 39 0,-20-40-1,0 60 126,60 19-141,-60 1 15,0 20-15,39 19 0,-39-19 16,40 118 0,-40 1-1,40-40 1,19-40 0,-19 99-1,-40-118 1,0-1-1,40 0 1,-40-39 0,0 20-1,39 19 1,-39 0 0,40-39-1,-40 40 1,59 39-1,-19-40 1,-40-39 0,40 79-1,-40-99 1,0 59 0,0-39-1,0-21 1,0 21-1,0 39 17,0-19-17,40 19 1,-40-39 62</inkml:trace>
  <inkml:trace contextRef="#ctx0" brushRef="#br0" timeOffset="32844.08">45660 21233 0,'-39'0'31,"39"59"-31,0 41 16,0 78-1,59-79 1,21-59-1,59-40 1,-100 0-16,1-20 16,20-59-1,-60-80 1,0-79 0,-179 79-1,80 159 1,-20 40 15,19 59-15,41 100-1</inkml:trace>
  <inkml:trace contextRef="#ctx0" brushRef="#br0" timeOffset="45638.74">40322 24686 0,'40'19'31,"-40"61"-15,0-60-1,40 158 1,-40 1-1,0-20 1,0-120 0,0-138 15,0 20-15,40-40-1,19 39 1,-19 41-1,19 39 1,60 0 15,-79 0-15,-40 19-16,0 1 16</inkml:trace>
  <inkml:trace contextRef="#ctx0" brushRef="#br0" timeOffset="46105.49">40065 25301 0,'0'0'0,"0"39"15,0 1-15,0 79 16,-40 40-1,40-60 1,0-119 15,119-158-15,20 39 15,0 99-15,0 0-1,-139 80 17,0 20-17,-139 79 1,20-100 0,99-39-1,59 0 1,1 0-1,79 40 1,-79-40 0,-40 40-1</inkml:trace>
  <inkml:trace contextRef="#ctx0" brushRef="#br0" timeOffset="46304.95">39906 25797 0,'-20'0'0,"20"59"15,-60-19-15,21 20 16,-21 39 0,21-59-1,39-21 1</inkml:trace>
  <inkml:trace contextRef="#ctx0" brushRef="#br0" timeOffset="46455.55">39846 26114 0,'80'0'15,"-160"0"-15,219 0 16,-59 0-16,-41 0 31,60 0-15,-19-39-1,-21 39 1</inkml:trace>
  <inkml:trace contextRef="#ctx0" brushRef="#br0" timeOffset="46592.68">40481 26075 0,'0'0'0,"40"0"47,-40 20-47,99-20 15,0 0 1,-19 0 0</inkml:trace>
  <inkml:trace contextRef="#ctx0" brushRef="#br0" timeOffset="47606.52">41672 25380 0,'0'0'0,"0"-40"0,59 40 32,-19 0-17,20 40 1,-60 0-1,39 99 1,-98-20 0,-120 40-1,60-120 1,40-39 0,79-20-1,0-19 1,59-1-1,1 20 1,-21-19 0,1 39 46,0 0-46,0-40-1,-1 40 1,1 0 0,-20 0-1,19 0 1,81 20 0,-41-20-1,60-40 1,-40-20-1,-59-19 1,-40 0 0,0 39-16,0 0 15,0 1 17,-20 138-1,-40 476-16,60-337 1,0-99 0,0-99-1,-39-40 1,-100-60 0,59-19-1,80 20 16,60 59-31,158-179 16,-39 100 0,-40 39-1</inkml:trace>
  <inkml:trace contextRef="#ctx0" brushRef="#br0" timeOffset="48690.14">43914 25777 0,'0'119'0,"0"0"16,40-20-16,-40 1 15,40-61-15,19 1 16,20-60-1,80-218 1,-99 40 0,-60 79 15,-199 59-15,80 60-1,40 99 1,79-39-1,0-21-15</inkml:trace>
  <inkml:trace contextRef="#ctx0" brushRef="#br0" timeOffset="48923.53">44847 25440 0,'0'0'0,"-60"99"0,60 60 16,-79 19-16,19-19 0,1 218 31,59-198-15,20-140 0,59 21-1,20-60 1,-59-60-16</inkml:trace>
  <inkml:trace contextRef="#ctx0" brushRef="#br0" timeOffset="49307.51">45065 26015 0,'0'0'0,"0"20"15,0 40-15,-40 39 16,-19 79-1,59-78 1,20-100 15,19-40-15,120-238 0,-40 119-1,20 60 1,-99 99-1,0 0 1,-40 99 0,39-19-16,-39 98 15,0-39 1,0-59 0,0-100 15,0-60-16</inkml:trace>
  <inkml:trace contextRef="#ctx0" brushRef="#br0" timeOffset="49814.16">45819 25579 0,'20'0'47,"20"0"-32,-1 0 1,-39 39-1,0 41 1,-19-41 0,19 1 46,39-40-62,21 40 31</inkml:trace>
  <inkml:trace contextRef="#ctx0" brushRef="#br0" timeOffset="50107.89">46573 25440 0,'0'0'16,"0"158"-16,0 1 0,0 198 15,-119 139 1,0-118-1,20-101 1,-40-138 15,40-139-31,-20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19:57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31651 2897 0,'0'0'0,"0"99"47,0 20-47,0 20 15,0-79-15,79-1 0,-39-19 16,119-40 0,-1-99-1,21-298 16,-120 40-15,-118 317 0,-40 40-1,-20 0 1,0 20 0,39 20-1</inkml:trace>
  <inkml:trace contextRef="#ctx0" brushRef="#br0" timeOffset="2233.09">31710 3413 0,'-20'0'78,"-19"40"-62,-21 39-16,-19 20 15,-40 40-15,-219 298 16,-58 79 15,-21-40-15,337-317-1,-19-20 1,20 0 0,-20 0-1,59-40 1,40-60 0,0 1 15,0 0 16,20-1-32,39-39 1,60 40 15,40 0-15,99 19-1,20-59 1,-119 0-16,138 0 16,-39 40-1,0 20 1,20-1 0,159 1-1,-259-21 1,-19 21-1,-60-20 1,-19-40 0,-80 39-1,19-39 17,41-99-1,-20 40-16,-40-1 1,0-99 0,0-79-1,-60 20 1,20 0 0,-19 19-1,-100-39 1,0-60-1,100 159-15,-1 1 16,60 38 0,-79 1 15,39-40-15,1 0-1,-1 60 1,40 39-1,-40 1 1,40-1 0,0 0 15,-39 40 31,39-20-46,0-19 0,0-1 15,-40 40-15,40-79-16,0 59 15,-40 20 32,40-80 16,0 41-63</inkml:trace>
  <inkml:trace contextRef="#ctx0" brushRef="#br0" timeOffset="6779.06">28436 18078 0,'0'20'16,"0"19"0,0 21-16,0 39 15,0 20 1,-40 20-16,40-40 15,0-59 1,0-60 93</inkml:trace>
  <inkml:trace contextRef="#ctx0" brushRef="#br0" timeOffset="7387.94">28595 18098 0,'0'0'0,"20"0"32,59 0-17,20 0 1,40 0 0,278 19-1,-80 41 1,60-60-1,20 59 17,178-59-17,437 60 1,-199-60 0,-19 0-1,-100 99 1,318-19-1,-357-21 1,20 1 0,59 118-1,0-118 1,-40 39 0,-357-99-16,397 99 15,-39 0 1,-61-39 15,259-1-15,-516-59-1,-198 60 1,-299-60 15,-336 0-15</inkml:trace>
  <inkml:trace contextRef="#ctx0" brushRef="#br0" timeOffset="9531.25">28535 18693 0,'80'59'31,"-41"-59"-31,-19 0 16,79 40 0,20 0-1,1-40 1,197 99 0,100-40-1,99-59 1,158 60-1,239 19 1,-357-19 0,59-1-1,-59 1 1,19 99 0,239 39-1,-219-138 1,0-1 15,-39-59-15,297 60-1,-297-60 1,-80 59 0,-20 21-1,21-21 1,297 1-1,-377-60 1,-40 0 0,-99 59-1,39-59 1,-118 40 0,-40-40-1,-40 0 1,-59 0 15,59 0-15,-59 0-1,-1 40 48,1-40-48,0 0 1,19 0 0,-19 0-1,-40 39-15,59-39 16,-19 0-16,40 40 16,-21-40-1,-19 40 32,-1-40-31,41 0-1,-41 0 1,-19 0 0,20 0-1,0 0 1,-1 0 15,1 0 16,-40-20 15,40 20-46,-40-40 0,0 0-1,0 21 1,0-81 0,0 41-16,0-1 15,39-19-15,-39 19 16,0 21-16,40-41 15,-40-19 1,60 59 0,-60 1 77</inkml:trace>
  <inkml:trace contextRef="#ctx0" brushRef="#br0" timeOffset="12869.43">30738 18594 0,'0'138'31,"0"-98"-31,20 59 16,-20-19 0,40-41-1,-1-39 1,1 0-1,0-39-15,59-120 16,-40-79 15,1 119-15,-60 39 0,0 41-1,-20-1 1,-79 60-1,0 39 1,39-19 0</inkml:trace>
  <inkml:trace contextRef="#ctx0" brushRef="#br0" timeOffset="15637.16">31313 18236 0,'0'20'79,"0"20"-64,0 19-15,-19 41 16,19-21-16,-80 20 15,41 60 1,39-119 0</inkml:trace>
  <inkml:trace contextRef="#ctx0" brushRef="#br0" timeOffset="16349.25">34151 18276 0,'40'159'31,"-40"-100"-31,-40 41 16,-39 118-1,19 0 1,1-59-1,59-60 1,0-19 0,0-100 15</inkml:trace>
  <inkml:trace contextRef="#ctx0" brushRef="#br0" timeOffset="17662.27">32008 18375 0,'40'0'62,"-1"0"-62,1 0 16,-40 20-16,60-20 15,-60 40-15,0 19 16,0 1 0,-119-1-1,79-59 1,0 0 0,40 60-1,60 19 1,-1 100 15,1-100-15,-60-39-1,0 20 1,-20-60 0,-59 0-1,-41-60 1,61-19-1,59 39 1,0 0 0,59 20-1,21-39 1,-1 19 0,-19 40-1,-1 20 16,-19 40-31</inkml:trace>
  <inkml:trace contextRef="#ctx0" brushRef="#br0" timeOffset="17916.59">32484 18752 0,'40'0'15,"19"0"-15,-19 0 16,0 0 0,19 0-16,-59-39 46</inkml:trace>
  <inkml:trace contextRef="#ctx0" brushRef="#br0" timeOffset="18462.12">32722 18613 0,'0'0'0,"0"40"32,0 20-32,0 39 15,-39 119 1,39-138-16,-60 39 15,60-139 32,0-60-47,0 1 16,0 0-16,0-1 16,-20 41-1,-39 98 16,-1 60-15,60-79 15,80-60-15,19-59 0,-60 39-1,41 0 1,-40 40-1,19-59 17,1 59-17,-21 0-15,1 0 16,0 0 0,-40 59-1,0 1 1,-60 19 15,20-39-15,1-40-1,39-60-15</inkml:trace>
  <inkml:trace contextRef="#ctx0" brushRef="#br0" timeOffset="18895.99">32921 18971 0,'0'-40'15,"0"80"-15,39-80 16,1 40-1,20 0 1,39 20 0,-59-20-1,59 0 1,0-99 0,-39 19-1,-21 1 1,-39 39 15,-20 40-15,20 20-1,0 39-15,-59 100 16,-1 99 0,21-99-1,39-119 1,-40-40 15,0-100-15,1 1-1,39 60 17,39 39-17,1 0-15,0 0 16</inkml:trace>
  <inkml:trace contextRef="#ctx0" brushRef="#br0" timeOffset="19979.59">30897 18316 0,'0'39'32,"-20"1"-32,20 0 31,-40-40-16,40 40 1,0 59 0,-39-20-1,39-59 1</inkml:trace>
  <inkml:trace contextRef="#ctx0" brushRef="#br0" timeOffset="21839.19">31095 18197 0,'0'-40'32,"0"0"-32,20-19 15,20 19 1,39-19-1,-79 19 1,20 40 0,-20-40-1,59 1 1,21-21 0,-21-39-16,80 0 15,-20 39 1,-39 20-1,-21 40 1,21-59 0,39 19 15,-20 0-15,40 40-1,-40-39 1,60 39-1,-80 0-15,60 0 16,-60 20 0,-19-20-1,-1 0 1,21 39 0,-21-39-1,-19 0 1,20 0-1,-1 0-15,21 40 16,-41-40 0,-39 79-1,60-39 1,-1 0 15,21-40-31,-21 39 16,-19 1 15,0 20-15,39-21-1,-39-39 1,-1 40 0,1 0-1,0-40 1,-40 39-1,19-39 1,21 40 0,-40 0-1,40-40-15,-40 39 32,40-19-17,-1-20 1,1 40-1,-40 0 1,40-1 0,-1 1-1,1 0 17,-40-60 77</inkml:trace>
  <inkml:trace contextRef="#ctx0" brushRef="#br0" timeOffset="22499.45">33853 18137 0,'0'20'16,"40"-20"15,-40 40-31,40-40 16,39 0 0,-19 39-1,-1 1 1,21 0-1,-41-40 1,1 0 0,-20 0-1,39-20 1,-59-20 15,20 40-15,-20-20-1,40 20 1,-40-79-16,59-20 16,-19-60-1,0 119 1,0-59 0,-40 59-1</inkml:trace>
  <inkml:trace contextRef="#ctx0" brushRef="#br0" timeOffset="25310.5">34191 19606 0,'0'19'94,"0"21"-94,0 0 31,0 19-31,0 1 16,0-20 15,39-40 0,21 39-15,0-39-1,19 0 1,-20 0 0,1 0-1,19 40 1,1 19 0,59-19-1,-40 0 1,99 39-1,-39-39 1,79 0 0,0 19 15,20-19-15,-59 39-1,-41-19 1,21 19-1,79-19 1,40-21 0,-40 21-1,-80-60 1,1 40 0,79-1-1,-139-39 1,-40 60-1,-39-60 1,59 39 15,40 1-15,-60 0 0,60 19-1,0-59 1,179 40-1,-80-40 1,-20 60 0,-19-21-1,-21-39 1,-98 60-16,138-60 16,-20 0-1,1 39 1,-80 1-1,99-40 17,-20 60-17,-39-60 1,59 0 0,-178 0-1,0 0-15,0 39 16,-1-39 15,21-19-15,39 19-1,-59 0 1,-1 0 0,41-40-1,-41-20-15,41 60 16,-1-39-1,1 39 1,-41 0 15,1-40 1,0 0-17,19 20 1,1 20-1,-21-59 1,-39 19 109,60 1-109</inkml:trace>
  <inkml:trace contextRef="#ctx0" brushRef="#br0" timeOffset="38062.28">28238 21709 0,'0'0'0,"-20"0"16,119 20 77,20-20-77,0 0-16,0 0 16,-20 0-16,-19 0 15,-1 0-15,-19 0 16,-1 0-1,-79 0 1</inkml:trace>
  <inkml:trace contextRef="#ctx0" brushRef="#br0" timeOffset="38363.48">28813 21233 0,'0'0'0,"0"20"32,0 59-17,-40 179 1,-19 298 0,-1-298-1,60-159 1,20-40-1,20-59 1,39 0 0,20-79-1,21 0 1,-61 39-16</inkml:trace>
  <inkml:trace contextRef="#ctx0" brushRef="#br0" timeOffset="38596.36">29389 22185 0,'0'40'15,"0"39"-15,0-19 0,-20-1 16,20-19 0,0 0-1</inkml:trace>
  <inkml:trace contextRef="#ctx0" brushRef="#br0" timeOffset="38738.99">29508 21511 0,'0'0'0,"0"19"31,0 41-15,39-60-16</inkml:trace>
  <inkml:trace contextRef="#ctx0" brushRef="#br0" timeOffset="40514.8">32266 21630 0,'-40'-60'31,"-19"60"-15,19 0-16,0 0 15,1 40-15,-1-40 16,-59 139 0,99-60-1,0 1 1,99-41 0,-20 1 15,21 0-16,-100-1 17,-80 21-17,21-60-15,-21 39 16,21-39 0,19 0-1,40-59 1</inkml:trace>
  <inkml:trace contextRef="#ctx0" brushRef="#br0" timeOffset="40698.81">32583 21868 0,'0'178'0,"0"-138"16,-19 0-1,19-60 17,0-40-17</inkml:trace>
  <inkml:trace contextRef="#ctx0" brushRef="#br0" timeOffset="40825.47">32683 21312 0,'-20'0'32,"20"60"-32,0-21 15</inkml:trace>
  <inkml:trace contextRef="#ctx0" brushRef="#br0" timeOffset="41215.43">32762 21669 0,'79'0'47,"-59"0"-47,20 0 0,39 0 15,-19 0 1,-1 40-1,-39 0 1,-79 59 0,-41 0-1,41-19 1,59 39 15,-40 20-15,60-100-1,139-78 1,-60-41-16,0 21 16,139-1-1,-198 20-15</inkml:trace>
  <inkml:trace contextRef="#ctx0" brushRef="#br0" timeOffset="41715.6">33476 21788 0,'0'40'32,"40"-40"-17,0 0-15,39 0 16,1-40-1,-41-98 1,-39 78 0,-79 60-1,19 0-15,-59 40 32,40 158-17,79-39 1,40 0-1,39-120 1,40-39 0,20 0-1,0-119 1</inkml:trace>
  <inkml:trace contextRef="#ctx0" brushRef="#br0" timeOffset="42534.95">34806 21908 0,'0'0'0,"40"0"62,19 0-46,1 0 0,-21 39-16,41-39 15,-21 20 1</inkml:trace>
  <inkml:trace contextRef="#ctx0" brushRef="#br0" timeOffset="42817.2">35084 21709 0,'-40'40'31,"0"-1"-31,40 21 0,-39 19 16,-21 120-1,60-160 1,0-19 0,20-20-1,20 0 1,39 0-1,-19 0 1,-21 0 0</inkml:trace>
  <inkml:trace contextRef="#ctx0" brushRef="#br0" timeOffset="43113.41">35302 22146 0,'0'79'31,"0"-19"-31,0-21 16,0 1-1</inkml:trace>
  <inkml:trace contextRef="#ctx0" brushRef="#br0" timeOffset="43268.99">35421 21908 0,'0'39'15,"0"21"-15</inkml:trace>
  <inkml:trace contextRef="#ctx0" brushRef="#br0" timeOffset="43836.98">34568 21491 0,'-40'0'16,"-19"39"-1,59 21-15,-119 178 16,79 99-1,40-138 1,139 39 0,59-139-1</inkml:trace>
  <inkml:trace contextRef="#ctx0" brushRef="#br0" timeOffset="44201.51">35818 21511 0,'60'39'15,"-60"80"-15,0 40 16,59 218-1,-59 99 1,-40-376 0,1-21-16,-100 20 15</inkml:trace>
  <inkml:trace contextRef="#ctx0" brushRef="#br0" timeOffset="46599.16">31353 18336 0,'0'-40'31,"0"60"47,0 19-47,0 1-15,-40-40 0,40 40-16,-39 0 31,39-1-16,-40-39 1,40 40 0,0 0-1,0-1 17,-40-39-17,40 40 1,0-20-1,0 19 1,0 1 15,0 0 1,0 0-17,0 19 141,0-19-140,-39-40 15,39 39 79,0 1-95,0 20 1,0-21 0</inkml:trace>
  <inkml:trace contextRef="#ctx0" brushRef="#br0" timeOffset="48021.4">28853 24170 0,'-20'-20'62,"-40"20"-46,21 0 0,-1 0-16,0 0 15,1 0-15,-1 0 16,40 20 62,20-20-78,-20 39 16,0 21-16,0 39 15,-20 219 1,-40 98 0,60-98-1,0-219 1,0-59-1,0-1 17,40-39-32,20 0 15,-1 0 1,1 0 0,19 0 15,-79-39-31</inkml:trace>
  <inkml:trace contextRef="#ctx0" brushRef="#br0" timeOffset="48972.38">29289 24805 0,'0'0'0,"40"0"94,0-40-78,-1 40-1,1 0 1,-40 20 15,0 20-31,0 39 16,0 20-16,0-20 15,0 41 1,0-81 0,0 1 15,60-40-31,-21 0 31,1 0-15,0-79-1,-40 19 1</inkml:trace>
  <inkml:trace contextRef="#ctx0" brushRef="#br0" timeOffset="49238.67">29567 24408 0,'-39'0'16,"39"40"15,59 39-31,-19 40 16</inkml:trace>
  <inkml:trace contextRef="#ctx0" brushRef="#br0" timeOffset="50072.44">30361 25420 0,'0'20'93,"0"19"-77,-20-39-16,20 40 16</inkml:trace>
  <inkml:trace contextRef="#ctx0" brushRef="#br0" timeOffset="51344.56">31234 24944 0,'0'0'0,"40"0"63,19 0-48,-59 19 1,40-19-16,-40 40 16,0 0-16,0 59 15,0 20 1,0-40 15,-20-39-15,40-40-1,39 0 1,21 0 0,-40-40-1,39-59-15,-79 20 0</inkml:trace>
  <inkml:trace contextRef="#ctx0" brushRef="#br0" timeOffset="51491.17">31591 24269 0,'0'20'31,"0"19"-31,0 1 0,0 20 32,60 217-32</inkml:trace>
  <inkml:trace contextRef="#ctx0" brushRef="#br0" timeOffset="51760.45">32306 24805 0,'0'0'0,"0"99"16,0 20-16,-40-20 15,40 0-15,0 20 32,0-79-17</inkml:trace>
  <inkml:trace contextRef="#ctx0" brushRef="#br0" timeOffset="51926.02">32028 25102 0,'40'0'32,"19"-59"-17,1 59-15,39 0 16,99 0-1,140 0 1</inkml:trace>
  <inkml:trace contextRef="#ctx0" brushRef="#br0" timeOffset="52683.01">33615 24825 0,'-119'0'31,"40"0"-31,19 0 16,21 0-1,-41 99 1,80-20-1,20 0 1,79-39 0,20 20-1,-59 19 1,-60-39 0,-40-1-1,-59-39 1,-20 0-1,119-39 17</inkml:trace>
  <inkml:trace contextRef="#ctx0" brushRef="#br0" timeOffset="52825.63">33794 25162 0,'0'0'0,"-20"59"16</inkml:trace>
  <inkml:trace contextRef="#ctx0" brushRef="#br0" timeOffset="52942.32">33834 24686 0,'0'0'0,"0"39"47,0 41-47</inkml:trace>
  <inkml:trace contextRef="#ctx0" brushRef="#br0" timeOffset="53325.8">33953 25142 0,'39'0'47,"1"0"-47,20-40 15,19 40-15,0-39 16,-19-21-1,-60 80 17,-20 20-32,-79 138 31,59 1-15,0-139-1,60-1 1,60-39-1,39-20 1,-20-19 0,-59 39-1</inkml:trace>
  <inkml:trace contextRef="#ctx0" brushRef="#br0" timeOffset="53709.78">34588 25281 0,'20'0'16,"19"0"-1,60 0 1,-59 0-16,-40-60 15,79-39 1,-79 40 0,-59-1-1,-60 60 1,59 159 0,60 79-1,0-159-15,20 40 16,60-79-1,78-40 17,-98 0-17,99-59-15</inkml:trace>
  <inkml:trace contextRef="#ctx0" brushRef="#br0" timeOffset="54477.25">35520 24944 0,'-39'59'31,"-61"40"-31,41 159 15,19 60 17,60-239-17,79 1 1,-59-80-16</inkml:trace>
  <inkml:trace contextRef="#ctx0" brushRef="#br0" timeOffset="54726.59">35639 25261 0,'40'0'15,"0"0"-15,-1 20 16,41-20 0,-1 40-1,-19-40 1</inkml:trace>
  <inkml:trace contextRef="#ctx0" brushRef="#br0" timeOffset="54930.05">35897 25043 0,'-59'20'0,"59"39"16,-40 219-1,40-99 1,0-100 0,0-39-1,40-40 1,39 0-1,-39-40 1</inkml:trace>
  <inkml:trace contextRef="#ctx0" brushRef="#br0" timeOffset="55060.7">36235 25519 0,'0'0'0,"0"60"16,0-21-1,0 21 1,0-80 0</inkml:trace>
  <inkml:trace contextRef="#ctx0" brushRef="#br0" timeOffset="55180.38">36294 25340 0,'-20'0'15,"20"20"-15,0 0 32</inkml:trace>
  <inkml:trace contextRef="#ctx0" brushRef="#br0" timeOffset="55394.32">36671 24983 0,'99'119'31,"-99"-59"-31,0 39 0,40 80 16,-40-1 0,-99-19-1,-80-80 1</inkml:trace>
  <inkml:trace contextRef="#ctx0" brushRef="#br0" timeOffset="56277.46">37088 25420 0,'20'0'109,"39"0"-93,41 0-16,-61 0 16,1 0-16,-20 0 15,59 0 1,40 0 0,-39 0-1,-21 0 1</inkml:trace>
  <inkml:trace contextRef="#ctx0" brushRef="#br0" timeOffset="56598.11">37981 24864 0,'0'0'0,"0"40"15,40 19-15,-40 60 16,0 159-1,0-139-15,0 60 16,0-100 0,0-59-1</inkml:trace>
  <inkml:trace contextRef="#ctx0" brushRef="#br0" timeOffset="57529.66">38457 24646 0,'-20'0'31,"60"0"-16,20-40 1,-1 40-16,1 0 16,-21 0-16,41 0 15,-41 0 1,-39 20 46,0 0-46,-19 119 0,-41 79-1,60 179 1,-60-179-16,60 139 16,0-158-1,0-120 1,0-39-1,-39-40 1,39 40 0,-20-40 46,-20 0 16,-19 39-62,39-39 0,-59 0-16,39 0 15,20 0-15,-59 0 16,-80-39-1</inkml:trace>
  <inkml:trace contextRef="#ctx0" brushRef="#br0" timeOffset="60581.6">13018 13315 0,'0'0'0,"39"0"63,41 0-47,58-40-16,21 40 15,0 0-15,317-59 16,20 59-1,-19 0 1,-81 0 0,-38 0-1,-239 0-15,139 0 32,-119 0-17,39 0 1,1 20-1,-140-20 1,21 0 0,-20 0-1,19 0 1,120 0 0,-100 0-1,1 0 1,-41 0-1,-118 0 17,-40 0-17</inkml:trace>
  <inkml:trace contextRef="#ctx0" brushRef="#br0" timeOffset="61600.89">16153 10934 0,'79'0'63,"1"0"-63,-1 0 15,20-60-15,0 60 16,-59-39 0,0 39-1,-80 0 17</inkml:trace>
  <inkml:trace contextRef="#ctx0" brushRef="#br0" timeOffset="61883.14">16470 10656 0,'0'20'31,"0"39"-31,0 21 16,-59 59-16,59 19 15,-60 120 1,60-198-1,20-41 1,20-39 0,39 0-1,100-158 17,99-1-17,-40 60-15</inkml:trace>
  <inkml:trace contextRef="#ctx0" brushRef="#br0" timeOffset="62299.55">17105 11251 0,'40'0'16,"-40"40"0,0 0-16,0-1 15,0 41 1,0-40-1</inkml:trace>
  <inkml:trace contextRef="#ctx0" brushRef="#br0" timeOffset="62514.49">17740 11172 0,'0'-40'32,"0"60"-1</inkml:trace>
  <inkml:trace contextRef="#ctx0" brushRef="#br0" timeOffset="62673.06">18137 11192 0,'0'0'15,"20"0"-15,20 0 31</inkml:trace>
  <inkml:trace contextRef="#ctx0" brushRef="#br0" timeOffset="62784.75">18534 11093 0,'60'39'31</inkml:trace>
  <inkml:trace contextRef="#ctx0" brushRef="#br0" timeOffset="62965.28">19189 11490 0,'0'0'0,"-40"59"31,1-59-15</inkml:trace>
  <inkml:trace contextRef="#ctx0" brushRef="#br0" timeOffset="63367.71">20360 10914 0,'0'0'0,"59"0"47,-19 20-31,39-20-16,1 59 31,-21-59-15,-59-19-16</inkml:trace>
  <inkml:trace contextRef="#ctx0" brushRef="#br0" timeOffset="63601.09">20657 10775 0,'0'0'0,"0"40"15,-79 39-15,19 100 16,-19 79 0,79-40-1,0-178 1,0-1-1,79-39 17,-39 0-17,59-99 1,20-40-16</inkml:trace>
  <inkml:trace contextRef="#ctx0" brushRef="#br0" timeOffset="63935.21">20895 11390 0,'0'40'15,"0"0"-15,0-1 32,40-39 14,0-19-30,39-41 0,-19 60-1,-60-40 1,39 40-16,1 60 31,-40 59-15,0-99-1,0 19 1,0-78 0</inkml:trace>
  <inkml:trace contextRef="#ctx0" brushRef="#br0" timeOffset="65135.54">17502 11450 0,'0'40'141,"-20"19"-125,20-19-1,-39-1-15,39 1 16</inkml:trace>
  <inkml:trace contextRef="#ctx0" brushRef="#br0" timeOffset="70265.47">28238 25995 0,'39'0'78,"-19"0"-63,60 0-15,-1 0 16,20 0-16,80 0 16,19 0 15,-99 0-31,80 0 15,0 0 1,-1 0 0,-19 0-1,178 0 1,-79 0 0,-99 0-1,59 20 1,60-20-1,-79 0 1,138 0 0,60 0-1,-40 0 1,159 0 15,-179 60-15,-19-60-1,19 0 1,219 59 0,-219 1-1,-59-60 1,-20 59 0,20 21-1,138-21 1,-158 1-1,-39-21 1,39 21 0,119-1-1,-119-19 1,-40 20 15,40-1-15,-20-59-1,20 0 1,-40 0 0,-39 0-1,19 0 1,1 40 0,-120 0-1,-39-40 1,-40-100 109</inkml:trace>
  <inkml:trace contextRef="#ctx0" brushRef="#br0" timeOffset="73707.37">7283 19943 0</inkml:trace>
  <inkml:trace contextRef="#ctx0" brushRef="#br0" timeOffset="76968.73">7283 19943 0,'39'0'438,"-19"0"-422,-20-40-1,80 40 1,-41 0-1,1 0 17,-20 0-17,19 0 17,-39-39-32,40 39 31,0 0-16,0 0 1,19 0 0,-19 0 15,-1 0-15,1 0-1,0 0 16,0 0-15,-40-40 0,39 40-1,1 0 1,0 0 0,-1 0-1,1 0 16,-20 0-15,19 0 15,1 0 1,0-40 14,0 40-14,-1 0-1,1 0 0,0 0-15,-1 0 15,1 0 16,0 0-16,-1 0 0,1 0-15,0 0 15,-1 0-15,-19 0 15,20 0 0,0 0-15,-1 0 15,1 0-15,0 0 0,-1 0-1,1 0 1,0 0-1,-1 0 17,1 0-1,0 0-15,-20 0 15,19 0 0,1 0 0,0 0-15,-1 0 31,1 0-32,0 0 1,-1 0 15,1 0 1,0 0-1,0 0 16,-1 0-32,1 0 17,-20 0-17,19 0 16,1 0 1,0 0-17,-1 0 17,1 0-17,0 0 1,0 0-1,-1 0 1,1 0 15,0 0 1,19 0 14,-19 0-30,0 0 0,-1 0-1,1 0 1,-20 0 0,19 0 15,1 0 16,0 0-16,0 0 16,-1 0 0,1 0 0,0 0-16,-1 0 0,1 0 16,0 0 0,-40-39 47</inkml:trace>
  <inkml:trace contextRef="#ctx0" brushRef="#br0" timeOffset="82282.67">19764 18693 0,'-19'0'15,"-21"0"1,40 20-16,-80-20 16,61 39-1,-21-39 1</inkml:trace>
  <inkml:trace contextRef="#ctx0" brushRef="#br0" timeOffset="83284.52">19467 18891 0,'0'40'62,"59"-40"-62,1 99 16,79-19-16,39 19 15,41-20 1,316 40 0,-297-119-16,159 99 15,-20-99 1,-178 0-1,-120 0 1,-59 0 0,-119-19-1,-139-160 1,-159 0 0,-298 40-1,437 80 1,219 59-1,78 99 1,259 239 0,139-1 15,-180-218-31,319 119 16,-259-238-1,-277 0 1,-119-60-1,-318-277 1,-159 20 0,140 118-1,277 199 1,317 258 15,100 0-15,-40-178-1,-139-21 1,-99-79 0,-158-158 15,-200-41-15,-38 140-1,197 19 1,199 140-1,80-21 1,138 1 0,99-1-1,-277-98 1,-80-1 0,-59 40-1,-179 0 1,40 0-16</inkml:trace>
  <inkml:trace contextRef="#ctx0" brushRef="#br0" timeOffset="85019.43">9346 17760 0,'0'0'0,"0"20"94,0 40-94,20 39 15,-20 0-15,0-39 16,0-21-16,0 1 16,0 0 15</inkml:trace>
  <inkml:trace contextRef="#ctx0" brushRef="#br0" timeOffset="85269.27">9049 18018 0,'0'0'0,"0"-40"31,20 1-15,19 39 0,160-119-1,79 39 1,-239 80 0,21 0-1</inkml:trace>
  <inkml:trace contextRef="#ctx0" brushRef="#br0" timeOffset="86171.88">9327 17542 0,'-40'0'31,"40"20"47,0 19-78,0 21 16,0 19-16,0-19 15,0 39 1,0-39-1,20-21 1</inkml:trace>
  <inkml:trace contextRef="#ctx0" brushRef="#br0" timeOffset="86870.02">9842 17582 0,'0'0'0,"0"19"47,20 41-47,80 277 16,-41-118 0,20-180-1,-39 1 16,0-80-15,79-158 0,-60-1-1,21-19 1,-80 119 0</inkml:trace>
  <inkml:trace contextRef="#ctx0" brushRef="#br0" timeOffset="87468.43">10497 17978 0,'60'0'78,"-1"0"-63,-19-39 1</inkml:trace>
  <inkml:trace contextRef="#ctx0" brushRef="#br0" timeOffset="87821.5">10636 17760 0,'0'20'15,"-39"20"1,39 19-1,0-19 1,0 0-16,0 39 16,0-39-1,0-1 17,19-39 14,-19 20-30,40-20 0</inkml:trace>
  <inkml:trace contextRef="#ctx0" brushRef="#br0" timeOffset="88158.59">10815 18058 0,'0'20'16,"0"39"-1,0-19 1,0 0-16,0-1 16</inkml:trace>
  <inkml:trace contextRef="#ctx0" brushRef="#br0" timeOffset="88624.86">10855 17800 0,'0'20'47,"39"-20"-31,-39 39-16</inkml:trace>
  <inkml:trace contextRef="#ctx0" brushRef="#br0" timeOffset="91458.88">11906 19844 0,'20'0'109,"20"0"-109,19 0 16,1 0-16,19 0 15,-19 0-15,59 0 16,20 0-1,0 0 1,39 0 0,100 0-1,-99 0 1,-60 0 15,20 0-15,-20 0-1,119 0 1,-79 39 0,-21-39-1,-18 0 1,-61 0-16,20 0 16,21 0-1,39 0 1,-20 0-1,-20 0 1,20 0 0,-40 0-1,1 0 17,59 0-17,-60 0 1,0 0-1,40 0 1,20-19 0,-20 19-1,-59 0-15,138-40 16,-79 40 0,20 0-1,40 0 1,-40 0-1,-20 0 1,0 0 0,20 0-1,0 0 17,-60 0-17,20-40 1,-19 40-1,39 0 1,-60 0 0,-19 0-1,0 0 17,-1 0-1,-19 0-16,20 0 1,0 0 0,39 0-1,-20 0 1,1 0 0,0 0-1,-21 0 1,1 0-16,79 0 15,-79 0 1,19 0 0,-19 0-1,79 0 1,-99 0 0,19 0-1,41 0 1,-60 0-1,59 0 1,-39 0 0,-1 0 31,-19 0-32,20 0 1,0 0-1,-1 0 1,1 0 15,0 0-15,-40 20 0,39-20 15,-39-59 47</inkml:trace>
  <inkml:trace contextRef="#ctx0" brushRef="#br0" timeOffset="94121.35">7243 21749 0,'20'0'125,"19"0"-125,21 0 16,0 0-16,-1 0 15,80-20 1,-20 20-1,20 0 1,99 0 0,-39 0-1,-21 0 1,1-60 0,-100 60-16,40 0 15,0 0 1,-39 0-1,-1 0 17,0 0-17,-19 0 1,-20 0 0,-1 0-1,1 0 1,0 0-1,59-39 1,-20 39 0,-39-40-1,19 40 1,-19 0-16,20 0 16,-1-40-1,21 40 1,-1 0-1,-59 0 32,19 0-31,1 0 0,0-39-1,0 39 1,39 0-1,-59 0 1,39-40 0,-19 40-16,-20 0 31,-100 79 0</inkml:trace>
  <inkml:trace contextRef="#ctx0" brushRef="#br0" timeOffset="95194.5">4306 18078 0,'0'20'62,"60"39"-62,-60 40 16,0 139-16</inkml:trace>
  <inkml:trace contextRef="#ctx0" brushRef="#br0" timeOffset="95529.6">4346 18732 0,'0'40'15,"0"0"1,39 19 0,-39 120-1,0-80 1,60-59 0,-20 19-1,-1 1-15,21-20 16,39-40 15,119 0-15,40-40-1,119-20 1,-258 21 0,-79 39-1,-60-40 16,-19 40-31</inkml:trace>
  <inkml:trace contextRef="#ctx0" brushRef="#br0" timeOffset="95895.66">5159 17998 0,'0'0'0,"-59"40"15,59 0-15,-80 19 16,41 40 0,-1-59-1,80-40 1,-40 40-1,99-40 1,-20 0 0,1 0-1,-41 0 1,-58 39 15,-21 1-31,-99 99 16</inkml:trace>
  <inkml:trace contextRef="#ctx0" brushRef="#br0" timeOffset="96062.21">4901 18633 0,'0'0'16,"-39"0"-1,39 40 1,20-40 0,19 0-16,41 0 15,-1 0 1,-19 0-1,-21 0 1,-39-119 0</inkml:trace>
  <inkml:trace contextRef="#ctx0" brushRef="#br0" timeOffset="96415.27">5159 18058 0,'-39'0'0,"39"99"16,-60-39 0,1 98-1,59-19 1,-40-99-16,40 0 16,0-1 30,0 21-30,-60-21 0,41 41-1,-41 19 1,20-39 0,100-80 30,-20-40-30</inkml:trace>
  <inkml:trace contextRef="#ctx0" brushRef="#br0" timeOffset="96578.83">5001 18812 0,'0'40'16,"0"98"-1,0-18 1,79-81-1,20-39 1,80-39 0,-60 39-1</inkml:trace>
  <inkml:trace contextRef="#ctx0" brushRef="#br0" timeOffset="97145.82">4028 20776 0,'40'0'32,"0"0"-17,19 0-15,40-39 16,120-21 0,-61 21-1,-118 39 1,0 0-1,-60 0 17,-20 59-32,-118 139 15,38-39 1,81-79-16,-41-1 16,80-39 15</inkml:trace>
  <inkml:trace contextRef="#ctx0" brushRef="#br0" timeOffset="97279.97">4425 21114 0,'0'0'0,"0"20"16,40 19 0,-40 41-1,0-41-15,0 21 16,40-60-1</inkml:trace>
  <inkml:trace contextRef="#ctx0" brushRef="#br0" timeOffset="97419.11">4703 21173 0,'40'0'15,"-40"40"1,0 0-1</inkml:trace>
  <inkml:trace contextRef="#ctx0" brushRef="#br0" timeOffset="97653.5">5179 20399 0,'0'40'31,"0"20"-31</inkml:trace>
  <inkml:trace contextRef="#ctx0" brushRef="#br0" timeOffset="97930.26">5159 20895 0,'0'100'31,"40"-61"-31,-40 120 15,0-40 1,40-39 0,-1-1-1,259 40 1,-40-119 0,20 60 15,-119-100-16,-40-20 1,-119-98 0</inkml:trace>
  <inkml:trace contextRef="#ctx0" brushRef="#br0" timeOffset="98397.02">5854 19943 0,'0'0'0,"-40"0"0,-79 159 15,0-60 1,119-59 31,119-40-32,0 0 1,-79 39 0,19 80-1,-118 0 1,-219 120 0,159-239-1,79 0 1,80 0 31,39 0-47,219 0 15,-60 0 1,-99-20 0,-99-60-1,-40 21 1</inkml:trace>
  <inkml:trace contextRef="#ctx0" brushRef="#br0" timeOffset="98780.99">5913 20141 0,'0'0'0,"0"40"31,0 20-16,0-21 1,0 21-16,-79 79 16,39-40-1,40-59 1,0-1 0,0 1 15,0 0-16,0-20-15,0 59 16,-39 0 0,-61 21-1,21-21 1,39-20 0,60-98 15,79-120-16</inkml:trace>
  <inkml:trace contextRef="#ctx0" brushRef="#br0" timeOffset="98981.45">5913 20697 0,'0'0'0,"0"198"47,0-98-31,40 19-1,20-60 1,19-59 0,20-39-1,-19-61 1,-80 81-16,0-61 16</inkml:trace>
  <inkml:trace contextRef="#ctx0" brushRef="#br0" timeOffset="105205.03">12045 21769 0,'-20'0'31,"60"0"94,20 0-109,-1 0 0,-19 0-16,-1 0 15,1 0-15,99 0 16,-40 0 0,-19 39-1,-1-39 1,60 60-1,-20-60 17,20 40-17,-40-40 1,-39 0-16,59 39 16,-60-39-1,21 40 1,39-40-1,0 40 1,-60-40 0,21 0-1,-1 0 1,20 0 0,139 0-1,-59 0 1,0 0-1,-21 0 17,41 0-17,-140 0 1,21 0 0,59 0-1,-40 0 1,20 59-1,-40-59 1,-19 0 0,19 0-1,0 0 1,-19 20 0,19-20-1,21 0 1,38 0 15,-98 0-15,20 0-1,-1 0 1,60 0 0,0 0-1,-99 0 1,60 0-1,-1-20 1,0 20 0,-59 0-1,20 0 1,19-40 0,1 40-1,119-99 1,-140 99-1,1 0 17,0 0-1,-1 0 0,1 0 0,0 0-15,-1 0-16,1 0 31,-100-59 219</inkml:trace>
  <inkml:trace contextRef="#ctx0" brushRef="#br0" timeOffset="118129.32">13216 22721 0,'-40'0'15,"-19"0"-15</inkml:trace>
  <inkml:trace contextRef="#ctx0" brushRef="#br0" timeOffset="119565.01">12740 22642 0,'0'59'47,"20"21"-31,-20-41-16,0-19 15,39-20 1,21-59 0,-60-21-1,39-39 1,61 0-1,-21 79 1,-39 40 0,-40 119-1,0 60 1,-80-80 15,-39-59-15,80-40-1,39-20 1,39 20 0,-39-40-1,60 40-15,-20-39 16,-40 98 15,0 100-15,0 20-1,0-120-15,0-19 16,0 0 0,39-40 15,-39-20-15,40-20-1,-40 0 1,0 60 15,-40-20-15,40 60-16,-59-21 15,19 1 1,40 39 0,0 1-1,0-40 1,20-40 15,20-60-15,-1-119-1,100-118 17,-60-21-17,-79 179 1,0 100-1,0 58 17,0 21-32,0 0 15,0 0 1,0-100 15,0 20-15,0 60 93,0 20-93,0 0-16,0-1 15,0 41 1,0-41 0,0 1-1,40-40 32,-40-20-47,0-20 16,40 1-1,0-21 1,-1-59 0</inkml:trace>
  <inkml:trace contextRef="#ctx0" brushRef="#br0" timeOffset="120015.81">13494 22324 0,'0'20'31,"0"20"-15,0 118-1,-40 120 1,40 20 0,0-199-1,0-178 16,0-1-31,20-19 16,20-60 0,-40 100-16,39-40 15,-39 59 17,60 60-1,-60 139-16,0 19 1,39-19 0,1-139-1,0-20 1,0 0 0,-1-139-1,1 79-15</inkml:trace>
  <inkml:trace contextRef="#ctx0" brushRef="#br0" timeOffset="120299.05">14109 22185 0,'-20'0'31,"-39"80"-31,19 19 16,-59 40-1,59-40 1,0-59 0,60-40-1,40 0 1,-21 0 0,1 0-1,0 0 1,-1 0-1,-39 39-15,40 1 16</inkml:trace>
  <inkml:trace contextRef="#ctx0" brushRef="#br0" timeOffset="121099.93">14526 22384 0,'0'0'0,"0"-40"0,0 0 15,-20 40-15,79 0 47,-19 20-47,0-20 16,-1 80-1,1-41 1,-40 1 0,0 0-1,0-1 17,0 100-17,0-40-15,20 21 16,20-81-1,-1 41 1,-39-41 0,-20 1 15,-118-60-15,-1-79-1,99 59-15,0 1 16,40-1-1,40 0 1,59 0 0,20 40 15,-59-39-31,79 39 0</inkml:trace>
  <inkml:trace contextRef="#ctx0" brushRef="#br0" timeOffset="121299.92">15081 22503 0,'0'0'0,"40"0"32,0 0-32,99-40 15,39 0 1,-39-98-1,-139 98 1</inkml:trace>
  <inkml:trace contextRef="#ctx0" brushRef="#br0" timeOffset="122368.57">15359 22205 0,'0'99'16,"0"-198"-16,-40 357 15,40 20 1,20 59-1,40-218 1,-40-119 15,-20-19-15,-20-61 0,-20 1-1,0 39 1,1 40-1,-1 79 1,40-39 0,0-60 31,99-59-32,-19-20 1,39-40-1,-40 0 1,0 40 0,1 39-1,-41 60 1,1 20 0,-40 59-1,0-39-15,0 39 16,-20 1-1,-99-21 1,40-59 0,19 0 15,60-39-15,0-1-1,20 0 16,0 60-15,20-20 0,-40 40-1,39-40 1,1-60 0,0 21-16,-1-41 15,61 40 1,39 40-1,19-39 1,-78 39 15,-80-40-15,0-59 15,-20 99-31,-40-139 16,60 159 31,0 59-47,0 20 15,80 497 1,-80-279 0,0-237-1,-40-80 16,-59-219-15,59 61 15,40 78-15,99 1 0,-19 79-16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26:40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38199 3056 0,'0'0'0,"-59"0"16,19 0-16,-20 99 15,-39 100 1,60 19-1,118-119 1,80-39 0,-40-60-16,238-219 15,-99-118 17,-199 119-17,-118 59 1,-100 159-1,-79 119 1,79 20 0,120-20-16</inkml:trace>
  <inkml:trace contextRef="#ctx0" brushRef="#br0" timeOffset="466.75">38517 3671 0,'0'79'31,"0"21"-31,0 39 16,-80 79-16,-39 476 15,40-396 17,39-179-17,40-39 1,-39-80-1</inkml:trace>
  <inkml:trace contextRef="#ctx0" brushRef="#br0" timeOffset="750.5">38001 5278 0,'0'0'0,"0"258"31,20-178-31,-20-41 0,39 1 16,100-40-1,0-119 17,-99 0-17,0 0 1,-160 59-1,41 60 1,20 0 0,-21 40-1</inkml:trace>
  <inkml:trace contextRef="#ctx0" brushRef="#br0" timeOffset="1300.54">38060 5735 0,'-79'99'32,"0"-59"-32,-1 39 15,-198 219 1,-357 357-1,338-278 1,98-139 0,100-199-1,99 1 1,-40-40 0,40-79-1</inkml:trace>
  <inkml:trace contextRef="#ctx0" brushRef="#br0" timeOffset="1618.21">36155 7560 0,'0'40'0,"0"59"15,40 20 1,0-79 0,118-80-1,41-198 1,-140 40 0,-59 118-1,-178 1 1,-60 99-1,198 39 1,40-19 0</inkml:trace>
  <inkml:trace contextRef="#ctx0" brushRef="#br0" timeOffset="2751.69">38279 5655 0,'0'0'16,"0"40"31,39 59-31,-39 20-16,119 60 15,-119-20-15,219 317 16,-160-79-1,100 59 1,-80-218 0,-39-138-1,59 58 1,-59-118 0,-40 0-1,0-60 16,-20 20-15,-40-139 0,21 60-1</inkml:trace>
  <inkml:trace contextRef="#ctx0" brushRef="#br0" timeOffset="3085.31">38894 8057 0,'39'456'32,"41"-317"-32,-41-99 0,1-40 15,99 0 1,0-120-1,-20-118 1,-119 99 0,-139-39-1,20 178 1,-20 79 0,20 60-1,119-99-15,-40-40 16</inkml:trace>
  <inkml:trace contextRef="#ctx0" brushRef="#br0" timeOffset="5776.67">38973 4147 0,'0'80'31,"0"-1"-31,-20 100 15,-59-21 1,79-118 0,0 0-16</inkml:trace>
  <inkml:trace contextRef="#ctx0" brushRef="#br0" timeOffset="6046.95">38675 4524 0,'40'0'15,"-40"-39"1,80 39-16,-41 0 15,100 20 1,-20-20 0,-39 39-1</inkml:trace>
  <inkml:trace contextRef="#ctx0" brushRef="#br0" timeOffset="6287.82">39410 4247 0,'39'19'16,"-39"21"-1,0 39-15,-19 1 16,-61 158 0,21-79-1,59-120 1</inkml:trace>
  <inkml:trace contextRef="#ctx0" brushRef="#br0" timeOffset="12859.92">36969 6032 0,'0'20'16,"-20"20"-1,20 39 1,-59 40 0,59-19-1,-40-61 1,40 21-16,0-20 15</inkml:trace>
  <inkml:trace contextRef="#ctx0" brushRef="#br0" timeOffset="13127.22">36651 6290 0,'20'0'31,"20"0"-15,19 0-16,-19 0 15,0 0-15,0 0 16,-1 0-1,21 0 1,-21 40 0,1-40-1</inkml:trace>
  <inkml:trace contextRef="#ctx0" brushRef="#br0" timeOffset="13527.17">37445 6032 0,'0'40'31,"0"40"-31,0 39 15,-79 20-15,79-40 16,-40 60 0,40-120-1,0 21 1</inkml:trace>
  <inkml:trace contextRef="#ctx0" brushRef="#br0" timeOffset="14495.09">39052 6390 0,'0'20'31,"0"19"-15,0 1-16,0 0 15,0-1-15,0 21 16,0-20-1,0-1 17</inkml:trace>
  <inkml:trace contextRef="#ctx0" brushRef="#br0" timeOffset="14745.93">38914 6529 0,'39'0'47,"1"0"-47,0 0 16,19 0-1,-59 19-15,60-19 32,-21 40-32</inkml:trace>
  <inkml:trace contextRef="#ctx0" brushRef="#br0" timeOffset="14979.32">39390 6489 0,'0'20'32,"0"39"-32,0-19 15,0 0-15,0 118 16,-20-58-1,20-41 1</inkml:trace>
  <inkml:trace contextRef="#ctx0" brushRef="#br0" timeOffset="25321.41">36592 15458 0,'0'0'0,"0"80"16,40 39-16,19 20 16,40-80-1,100-39 1,19-238-1,-39-100 1,-179 179 0,-119 20-1,39 119-15,-98 0 16,-21 99 0,40 21-1,120-21 1</inkml:trace>
  <inkml:trace contextRef="#ctx0" brushRef="#br0" timeOffset="27317.12">36870 15796 0,'0'39'63,"-20"-39"-63,20 40 15,-80 0-15,41 19 16,-21 60 0,21-20-1,-41 21 16,1 78-15,-139 239 0,-21-41-1,101-157 1,98-140 0,-79 20-1,-20 119 1,59-59-1,-19-1 1,60-98 0,39-41 109,39-39-125,21 40 15,39 39 1,-39-79 0,19 80-16,20-21 15,238 1 1,120-1-1,19-59 1,-238 60-16,60-21 16,-139 21-1,-60-60 1,-20 40 0,20-1-1,21-39 16,-101 0-15,61 0 0,-41 0 15,-39-19-15,0-21-1,0 0 1,0-19-1,0-41 1,0-78 0,-39-40-1,-1-40 1,-19 158-16,19-78 16,40-41-1,-60 41 16,21-80-15,-61-99 0,100 258-1,-59 19 1,19 1 0,40-20-1,-40 19-15,1-19 16,39-20-1,-40 0 1,-19 39 0,19-19-1,40 40 1,-40-21 0,1 1-1,-1 39 16,40 1 1,-40-1 171,40 0-172,-59-39 0,19 19-15,0 60 125,-19 0-110,-1 100-31</inkml:trace>
  <inkml:trace contextRef="#ctx0" brushRef="#br0" timeOffset="29158.22">35620 18852 0,'-40'0'15,"40"-40"1,0 0 140,-40 40-93,0 20-48,1 59 1,39-39-16,0 0 15,-40-1-15,40 1 16,0 0-16,20-20 16,39 19-1,41-39 1,39-79 15,-60-40-15,-79 79-1,-60-19 1,-39 19 0,20 80-1,79 39 1,0-39-16</inkml:trace>
  <inkml:trace contextRef="#ctx0" brushRef="#br0" timeOffset="29524.75">36155 19050 0,'0'0'0,"80"377"31,-80-258-31,59-59 16,40-21-1,40-39 1,-39-139 0,-41 1-1,-138 18 1,-21 81-1,61 39 1,-21 20 0,21 119-1,58-60 1</inkml:trace>
  <inkml:trace contextRef="#ctx0" brushRef="#br0" timeOffset="29991.52">37445 19209 0,'0'0'0,"0"159"15,60-100-15,-21-59 16,21 40-1,59-120 1,-79-78 0,19 98-16,-59-79 15,-20 40 1,-19 99 0,-21 0-1,-79 179 1,80-140-1</inkml:trace>
  <inkml:trace contextRef="#ctx0" brushRef="#br0" timeOffset="32643">37306 15061 0,'40'-59'125,"-40"19"-110,59-39-15,-59 19 16,60 1-16,39-120 15,60-39 1,0 39 15,-40 21-15,-60 118 0,-59 0-1,0 60 79</inkml:trace>
  <inkml:trace contextRef="#ctx0" brushRef="#br0" timeOffset="48440.71">36850 16252 0,'0'0'0,"-179"298"16,140-199-1,-61 80 1,61-41-1,-61-38-15,1 78 16,-198 358 0,178-298-1,39-79 1,40-60 15,1-20-15,-1 80-1,-99 59 1,40 60 0,39-139-1,41-99 1,38-100 15,21-19-31</inkml:trace>
  <inkml:trace contextRef="#ctx0" brushRef="#br0" timeOffset="49258.56">37028 15915 0,'0'79'31,"-39"0"-31,39 21 0,-40-1 15,-19 199 1,59 59 0,-40-159-1,-20-19 17,1 277-17,-21-277 1,80-20-16,-79 98 15,0-58 1,19-80 0,60 79-1,0-79 1,0-19 0,0-61-1,0 1 1,-20-40 31,20-99-47,0-20 15</inkml:trace>
  <inkml:trace contextRef="#ctx0" brushRef="#br0" timeOffset="50264.89">37187 15637 0,'0'40'15,"0"39"1,0-39 0,0 59-16,0 99 15,40 1 17,0 39-17,-40-159 1,0 20-16,0 80 15,39-40 1,21-40 0,-21 60-1,1-80 1,-40 40 0,0 0-1,0 20 1,0-99-1,40 59 1,-40 20 0,59 40-1,-59-20 17,40-60-17,-40-39 1,0 0 15,0-1-15,0 1-1,0 0 1,0-1 15,0 1-15,0 0-1,0-20 1,0 19 0</inkml:trace>
  <inkml:trace contextRef="#ctx0" brushRef="#br0" timeOffset="61572.99">15498 14565 0,'0'0'0,"-40"0"16,1-59 15,58 59 63,41 0-94,0-40 16,39 40-16,20 0 15,198 0 1,40 0 0,-59 0-1,-60 0 1,20 0-1,-59 0 1,78 0 0,-138 0 15,0 0-15,-20 0-1,-19 0-15,38 0 16,1 0-1,-20 20 1,20-20 0,40 59-1,158-59 1,-99 0 0,-59 0-1,0-39 1,98 39-1,-138 0 1,40 0 15,-20 0-15,138 0 0,-39-40-1,-20 40 1,20-59-1,-59 19 1,-21 40 0,-39 0-1,-20 0 1,-19 0 0,19 0-1,-40 0 1,-19 0-1,-21 0 17,1 0-17,0 0 1,-1 0 15,1 0-15,20 0-1,-21 0 1,1 0 0,-100-60 77</inkml:trace>
  <inkml:trace contextRef="#ctx0" brushRef="#br0" timeOffset="66239.16">42366 17423 0,'0'0'0,"-39"0"47,39 39-31,0 21-16,0 119 16,0-60-1,99-80 16,60-78-15,39-140 0,-59-158-1,-139 158 1,-60 80 0,-59 59-1,60 40-15,-60 20 16,-60 99-1,140 60 1,-41-100-16</inkml:trace>
  <inkml:trace contextRef="#ctx0" brushRef="#br0" timeOffset="66915.35">42605 17800 0,'-40'20'31,"40"19"-16,-80 21-15,41 79 16,-21 39-16,-59 199 16,60 80-1,-80 79 1,40-298 0,59-139 15,60-139 63</inkml:trace>
  <inkml:trace contextRef="#ctx0" brushRef="#br0" timeOffset="67623.48">41573 19963 0,'0'0'0,"39"377"32,-39-179-32,199-19 15,-40-60 1,-21-60-16,81-59 15,-120-79 1,-59-40 0,19-99-1,-218-179 1,40 278 15,-59 119-15,19 0-1,60 20 1,99 19 0,0 1-16</inkml:trace>
  <inkml:trace contextRef="#ctx0" brushRef="#br0" timeOffset="68243.33">41672 20876 0,'0'0'0,"-20"0"46,-59 0-30,-21 99-16,-38 20 16,-21 40-16,0 19 15,-297 378 1,-40 79 0,257-337-1,200-259 1,39-118 31</inkml:trace>
  <inkml:trace contextRef="#ctx0" brushRef="#br0" timeOffset="68541.53">39469 22900 0,'0'139'16,"0"59"-16,40 0 16,59 80-1,-19-238 1,78-40 0,199-397-1,-257 80 1,-100 158-1,-119 0 1,-159 159 0,119 60-1,119-21 1,60-39 0</inkml:trace>
  <inkml:trace contextRef="#ctx0" brushRef="#br0" timeOffset="69341.42">42624 20995 0,'0'0'0,"0"20"15,0 99-15,0 79 16,0 397-1,40 120 1,59 118 0,0-456-1,-59-178 1,0-160 15,-40 1-15,-40-119-1,-19-21-15</inkml:trace>
  <inkml:trace contextRef="#ctx0" brushRef="#br0" timeOffset="69675.53">42605 24011 0,'79'397'15,"-39"-318"1,-40 1-16,79-41 16,60-39-1,20-59 17,59-100-17,-218 80 1,-20-1-1,-79 41 1,-100-41 0,140 80-16,-40 0 15,59 20 1,60-20 15</inkml:trace>
  <inkml:trace contextRef="#ctx0" brushRef="#br0" timeOffset="71093.28">40184 21094 0,'39'0'94,"21"0"-78,-60 20-16,59-20 15,-59 39-15,40 1 16,-40 39 0,-60-39-1,-19 0-15,-20 39 16,99-39 31,79 0-32,-59-40-15,40 39 16,-60 1 0,0 20 15,-100-60-31,-19 79 16,80-79-1,98 0 16,1 0-31</inkml:trace>
  <inkml:trace contextRef="#ctx0" brushRef="#br0" timeOffset="72444.2">43101 22066 0,'-40'40'156,"40"19"-140,-60 21-16,60-21 15,0-19-15,0 0 16,0-1-1,20-39 1,159 60 0,-60-20-1,-40-40 1,-39 39 0,-40-59-1,0-39-15</inkml:trace>
  <inkml:trace contextRef="#ctx0" brushRef="#br0" timeOffset="72610.75">43438 22165 0,'-40'20'16,"-79"179"0,-59 79-1,59-40 1,59-139-1,100-119 1,-1-99 0</inkml:trace>
  <inkml:trace contextRef="#ctx0" brushRef="#br0" timeOffset="73891.35">42585 18613 0,'20'0'31,"79"20"-15,-60-20-1,1 40-15,0 0 16,-40 19-1,0 21-15,-99 78 32,-1-39-17,61-79 1,-1-40-16,119 40 47,-39-40-32,79 0 1,-40 0 0,-198 79 15</inkml:trace>
  <inkml:trace contextRef="#ctx0" brushRef="#br0" timeOffset="75546.95">44609 14069 0,'0'0'0,"0"20"15,-60 59-15,1 120 16,59-21 0,59-58-1,21-81 1,98-78 0,-19-200-1,-100-19 1,-98 0 15,-100 139-15,79 119-16,-118 0 15,39 100 1,99 118 0,-39-119-16</inkml:trace>
  <inkml:trace contextRef="#ctx0" brushRef="#br0" timeOffset="76359.3">44629 14605 0,'0'40'31,"0"-1"-31,-20 41 16,-79-1-1,-21 20 1,-58 60 0,-80 159-1,179-219 16,-1-20-15,-19 20 0,20-19-1,-1 39 1,21-79 0,-21 59-1,41-60 1,-1 61-1,0-41 1,1 21 0,-1-1-1,-20 0 1,21-39-16,39 20 16,-40-21 15,40 1-16,-20 0 1,-39-1 0,19 41-1,-40-1 1,41 0 0,78-158 62</inkml:trace>
  <inkml:trace contextRef="#ctx0" brushRef="#br0" timeOffset="77392.59">44986 14704 0,'0'40'31,"20"-40"-31,-20 40 16,39 19 0,-39-19-16,40 178 15,-40 20 1,60 100-1,-60-21 1,99-19 0,59 79-1,-78-199 1,-40 21 15,158 59-15,-138-100-1,-1-78 1,-59-40 0,0-1-1,40 21 1,-40-1-16,39-59 16,-39 40-1,0 20 63,0-21-62</inkml:trace>
  <inkml:trace contextRef="#ctx0" brushRef="#br0" timeOffset="77832.42">45780 17780 0,'0'218'31,"0"-59"-31,0 39 0,79 1 16,100-120 15,-1-118-15,60-200-1,-99-78 1,-139-80 0,-99 238-1,20 159 1,-41 0 0,21 40-16,-99 59 15,118-19 1,41-41-1</inkml:trace>
  <inkml:trace contextRef="#ctx0" brushRef="#br0" timeOffset="78782.88">46434 18355 0,'0'40'15,"0"40"1,0 39-16,-39 39 0,39 1 15,0 238 1,-60 99 0,-158 318-1,119-239 1,99-99 15,-60 20-15,60-436-1,-40-139 32,40 19-47,-59 20 16,19-39 0</inkml:trace>
  <inkml:trace contextRef="#ctx0" brushRef="#br0" timeOffset="79116">45680 22106 0,'0'0'0,"0"536"32,60-397-32,-1-40 15,-19-59 1,119-1-1,79-39 1,-99-119 0,-99 40-1,-80-40 1,-139-60 0,21 120-1,78 59-15,40 0 16,21 0-1</inkml:trace>
  <inkml:trace contextRef="#ctx0" brushRef="#br0" timeOffset="84331.23">46633 19764 0,'0'0'0,"0"20"94,-20 20-94,20 39 16,0-59-1,0 20 1,20-40-1,-20 39-15,39 1 32,1 0-17,-40 0 1,0-1 0,0 1-1,-20 0 1,-19-40-1,-1 0 1,0 0 0,1 0-1,39-20 1,-60 20 0,20 0-1,1 0 16</inkml:trace>
  <inkml:trace contextRef="#ctx0" brushRef="#br0" timeOffset="84622.46">46653 19923 0,'0'-40'47,"19"40"-47,21 0 16,40-59-16,-1 59 16,-59 0-1,19 0 1</inkml:trace>
  <inkml:trace contextRef="#ctx0" brushRef="#br0" timeOffset="105655.29">43676 17621 0,'0'0'0,"0"40"15,0 0-15,0 19 16,0-79 47</inkml:trace>
  <inkml:trace contextRef="#ctx0" brushRef="#br0" timeOffset="106873.54">43498 17244 0,'39'20'47,"-39"40"-32,40-60-15,-40 39 16,40 60-16,-40-59 16,0 0-16,59 59 15,-19-20 1,-1-39 0,1-40 15,-80-59 0,1 19-15</inkml:trace>
  <inkml:trace contextRef="#ctx0" brushRef="#br0" timeOffset="107073.52">43716 17324 0,'0'0'0,"-40"59"0,-39-19 15,19-1-15,-79 61 16,60-61 0,39 61 15</inkml:trace>
  <inkml:trace contextRef="#ctx0" brushRef="#br0" timeOffset="108675.27">43259 19983 0,'0'19'62,"-39"21"-46,39 0-16,0 0 15,0 19-15,0 40 32,20-39-17,79 39 1,-40-99-1,1 0 1,19-59 0,20-61-1,-39 1 1,-60 80-16,40-1 16,-80 80 30,-39 158-30,-21 1 0,1-21-1,40-39 1,-1-60 15,20 1-15,1-40-1,-21-40 1,20 0 0,-19-60-1,-1-19 1,60-40 0,0 79-16</inkml:trace>
  <inkml:trace contextRef="#ctx0" brushRef="#br0" timeOffset="112802.9">41751 20796 0,'-20'0'16,"20"-20"-1,0-19 17,0 59 77,-39-20-93,-1 39-1,0-39 1,1 40-1,-1 0 1,0-40 0,40 39-16</inkml:trace>
  <inkml:trace contextRef="#ctx0" brushRef="#br0" timeOffset="114128.88">42525 20737 0,'0'20'203,"0"19"-47,0 1-109,0 0-31,0-1 0,0 1-1,0-20 16,0 20 1,0 39-17,0-59 1,0 19 0,0 41-1,0-41 1,0-58 46</inkml:trace>
  <inkml:trace contextRef="#ctx0" brushRef="#br0" timeOffset="120392.76">41017 21570 0,'-40'20'31,"40"0"-31,0 20 16,0-1-1,0 21 1,0-21 0,0 41-1,-39-1 1</inkml:trace>
  <inkml:trace contextRef="#ctx0" brushRef="#br0" timeOffset="120752.32">40799 21828 0,'59'0'47,"1"0"-31,-20 0-16,-1 0 16,1 0-1,0 0-15,19 60 16,-19-60-1,-1 0 1,-39 20 0</inkml:trace>
  <inkml:trace contextRef="#ctx0" brushRef="#br0" timeOffset="121068.98">41493 21630 0,'0'79'15,"-39"-39"1,39-1-16,-40 81 16,0-41-1,40-39 1,0 19 0,-39-59-16,39 40 15</inkml:trace>
  <inkml:trace contextRef="#ctx0" brushRef="#br0" timeOffset="123554.39">36929 24924 0,'0'0'0,"-39"39"0,39 1 16,-40 39-1,40-19 1,0 19 0,-60 1-1,21 118 1,-1-19-1,-39-40 1,79-80 0,-40-19-1,40-60 32,0 0-47</inkml:trace>
  <inkml:trace contextRef="#ctx0" brushRef="#br0" timeOffset="123871.55">36433 25301 0,'60'0'16,"-21"0"-16,1 0 15,0 0-15,39 0 16,40 20 0,-39-20-16,-21 0 15,20 0 16,-79 39-15,40-39 0</inkml:trace>
  <inkml:trace contextRef="#ctx0" brushRef="#br0" timeOffset="124217.15">37286 25063 0,'-39'59'31,"39"1"-31,0-1 16,-40 120 0,0-20-1,40-120 1,0 21 0,0 19-1,20-39-15,20-100 47</inkml:trace>
  <inkml:trace contextRef="#ctx0" brushRef="#br0" timeOffset="124688.9">37505 25340 0,'0'20'15,"0"20"-15,0 0 16,0-1 0,39 41-1,21-41 1,-40-39 0,79-39-1,-20-80 1,-39 79-1,-40 20 1,0 60 15,-20 19-31,20 41 16,-99 177 0,59-158-1,40-39 16,-39-80-15,-1 0 0,-39 0-1,39 0-15,0-20 16,0-20 0,40 1-1,0-61-15</inkml:trace>
  <inkml:trace contextRef="#ctx0" brushRef="#br0" timeOffset="124989.11">38358 25122 0,'0'0'0,"0"80"16,0 19-16,0-20 16,0 20-16,-20 20 15,-39 20 1,-21-59-1,21-41 1</inkml:trace>
  <inkml:trace contextRef="#ctx0" brushRef="#br0" timeOffset="125306.26">38755 25440 0,'20'0'31,"-20"20"-31,39-20 16,21 59-1</inkml:trace>
  <inkml:trace contextRef="#ctx0" brushRef="#br0" timeOffset="125489.77">38715 25638 0,'20'0'47,"20"0"-32,-1 0-15,61 0 16,-61 40-16</inkml:trace>
  <inkml:trace contextRef="#ctx0" brushRef="#br0" timeOffset="125689.23">39251 25460 0,'0'59'16,"0"40"-1,0-19 1,0 39-16,-60 0 16,60-40-16,0 40 15,0-79 1</inkml:trace>
  <inkml:trace contextRef="#ctx0" brushRef="#br0" timeOffset="126373.42">40958 25698 0,'0'0'0,"-100"-60"16,61 60-16,-1 0 31,0 99-16,40 100 1,0 39 0,20-238-1,79 0 1,20-179 0,-19 60-1,-100 80 1,0 78 15,-40 60-31,-59 278 16,-20 20-1,59-238-15,1 0 16,-1-100 15,-39-19-15,19-40-1,-98-139 1,138 100 0,40-1-16</inkml:trace>
  <inkml:trace contextRef="#ctx0" brushRef="#br0" timeOffset="126823.73">41950 26035 0,'0'0'0,"-20"0"15,-20 0 1,0 20-1,1 39 1,39-19-16,-60 99 16,60-20-1,0-59 1,0 19 0,20-79-1,79-60 1,60-158-16</inkml:trace>
  <inkml:trace contextRef="#ctx0" brushRef="#br0" timeOffset="127224.66">42228 26055 0,'0'20'16,"0"119"0,0 39-1,39-59 1,41-59-1,78-159 1,1-159 0,-119 158-1,-40 140 17,-80 39-17,41 60 1,-80 119-1,119-119-15,-80 40 16,21-20 0,-21-60-1,-19-60 1,-20-39 0,60-39-1,-21-21 1,80-39-1,0-40 1</inkml:trace>
  <inkml:trace contextRef="#ctx0" brushRef="#br0" timeOffset="127607.66">43200 26114 0,'0'0'0,"0"100"15,0-41-15,0 40 0,0-19 16,-40 59 0,-39 79-1,-1-79 1,1-99-1,39-1 1,-19-78-16</inkml:trace>
  <inkml:trace contextRef="#ctx0" brushRef="#br0" timeOffset="127952.74">43736 26531 0,'19'0'31,"81"0"-15,-61 0-16</inkml:trace>
  <inkml:trace contextRef="#ctx0" brushRef="#br0" timeOffset="128125.28">43617 26710 0,'0'0'0,"59"0"46,1 0-30,19 0-16,-19 59 16,118-59-1</inkml:trace>
  <inkml:trace contextRef="#ctx0" brushRef="#br0" timeOffset="128409.52">44589 26293 0,'0'0'0,"0"20"47,-20 59-47,-39 80 16,59-119 15,0 19-15,59 21-1,20-41 1,41 1 0,-21-40-1,-40-40 1,-59 1 0</inkml:trace>
  <inkml:trace contextRef="#ctx0" brushRef="#br0" timeOffset="128612.48">44906 26452 0,'0'0'0,"0"39"16,-99 41 0,-40 118-1,-198 298 1,297-317-1,1-159 1</inkml:trace>
  <inkml:trace contextRef="#ctx0" brushRef="#br0" timeOffset="131387.63">43458 17066 0,'0'39'31,"0"21"94,0-20-109,0 19 15,0-19-15,0-1-1,0 1 1,0 0 0,0-1-1,0-19 1,20-20 0,-20 40-1,0 0 1,0-60 62</inkml:trace>
  <inkml:trace contextRef="#ctx0" brushRef="#br0" timeOffset="131844.91">43875 17304 0,'-20'0'78,"-20"39"-78,0-39 16,1 40-16,-21-40 15,-19 60 1,-80 19 0,119-39-1,1-40 1</inkml:trace>
  <inkml:trace contextRef="#ctx0" brushRef="#br0" timeOffset="136795.31">43577 17046 0,'-40'0'31,"1"0"235,39 20-266,0 19 31,0 1-15,0 0 0,0-20 15,0 19-16,0 1 1,0 0 0,0-1 15,0 1 16</inkml:trace>
  <inkml:trace contextRef="#ctx0" brushRef="#br0" timeOffset="140627.17">14823 17324 0,'40'0'78,"0"0"94,19 0-156,1 0-1,-1 0 1,1 0-1,19 0 1,-39 0-16,-20 0 16,19 0-16,1 0 15,39 0 17,21 0-17,-61 0 1,21 0-1,-1 0 1,21 0 0,19 39-1,20-39 1,-59 0 0,-1 0-1,20 0 1,-39 40-1,0-40 1,0 0 0,-21 0-1,21 0 17,0 0-17,39 40 1,-19-40-1,59 0 1,-60 0 0,21 0-1,-1 0 1,-39 0-16,39 0 16,-19 0-1,-1 0 1,21 0-1,-21 0 1,-19 0 0,39 0-16,-19 0 31,-21 39 0,21-39-15,-20 0-1,19 0 1,1 0 0,19 0-1,80 0 1,-80 0 0,1 0-1,-41-20 1,21 20-16,-21 0 15,1 0 17,59 0-1,-59 0-15,99 0-1,-99 0 1,-21 0-1,21 0 1,0 0 0,59 0-1,-20 0 1,-19 0 0,19 0-1,-19 0 1,-20 0-1,-1 0 1,1 0 15,-40 20-15,40-20 0,-21 0-1,61 0 1,-21 0-1,1 0 1,-20 0 0,-1 0-1,21 0 1,-21 0 0,41 0-1,-1 0 1,-39 0-1,-40 40 1,40-40 0,-1 0 15,-19 0-15,20 0-1,-1 0 1,1 0-1,0 0 17,0 0-1,-1 0-15,1 0-1,19-20 1,-19 20-1,-40-40 1,40 40 15,0 0 32,-1 0-16,-98-39 93</inkml:trace>
  <inkml:trace contextRef="#ctx0" brushRef="#br0" timeOffset="163093.26">15498 19149 0,'0'-39'15,"60"39"251,19 0-250,-20-40-1,-19 40-15,-20 0 0,20 0 16,-1-40-16,41 40 31,-41 0-15,21-40-1,79 40 1,-100 0 0,81-39-1,-81 39 1,41 0-1,-21 0-15,21 0 16,-21 0 0,20 0-1,-19 0 1,59 0 0,-59 0-1,19 0 16,0 0-15,1 0 0,-21 0-1,1 0 1,19 0 0,-39 0 15,-1 20-16,1-20 1,0 0 0,0 0-1,-1 0 17,1 0-17,-40 39 16,40-39-15,-60 0 234</inkml:trace>
  <inkml:trace contextRef="#ctx0" brushRef="#br0" timeOffset="168132.89">41970 19943 0,'0'-40'47,"-20"40"94,-20 0-126,0 0 16,1 0-15,-1 0 15,40 20-31,-40-20 32,40 40-17,-39-40 1,39 39-1</inkml:trace>
  <inkml:trace contextRef="#ctx0" brushRef="#br0" timeOffset="171728.81">42525 17879 0,'0'20'78,"-20"20"-62,20 19 0,-39-19-16,39 20 15,-80-1-15,41 20 16,-1 1 0,40-1-1,0-19 1,-40-1-16,40-39 15,0 59 1,-39 21 15,-1-21-15,-40 0 0,41-19-1,39-20 1,0-1-1,0 21 1,0-1-16,-40 21 16,40-21-1,0 1 1,-40-20 0,40 19-1,-39 1 1,39 19-1,0-39 17,0-21-1,0-58 63,0-1-79,20 0-15,-20-19 16,59-1-16,20-79 16,1-59-1,-21 79 1,-19-20-1,0-59 1,19 98 15,-19 21-15,-40 19 0,40 21-1,-1 39 1,-39-40-1,0 0 64,0 1-48,40-1-16,-40 0 1,0 60 62,-20-20-78,20 40 16,-40-40-16,40 59 15,-79 60 1,20 20 0,-1-20-1,60-39 1,-40-1 0,40-39-16,-39 39 15,39 1 1,-40-1 15,-39 0-15,59 1-1,20-41 1,0-19 0,-60 60-1,60 39 1,-20-80-1,20 1 1,0 0 15,0-1-15,-39 1 0,39 0 30,0-80 111,0 0-142,20-39-15,-20 20 16,79-41-16,0-158 16,21-39-1,58-41 1,-98 239-1,-60 59 1</inkml:trace>
  <inkml:trace contextRef="#ctx0" brushRef="#br0" timeOffset="178371.24">19566 19229 0,'40'0'484,"-1"0"-468,1 0 93,-40 19-93,40-19 15,-20 0 0,19 0-15,1 0-1,0 0 1,-40 40 0,39-40-16,1 0 15,0 0 17,-1 0-17,1 0 16,0 0-15,-1 0 0,1 0-1,-20 0 1,20 0 0,39 0-1,20 0 1,-19 0-1,-41 0 1,21 0 0,-20 40-1,-1-40 17,1 0-17,0 0 1,-1 0-1,1 0 1,0 0 0,-1 0 15,-39 40-15,40-40-16,0 0 15,-1 0 1,1 0-1,-20 0 17,20 0-17,-1 0 1,1 0 0,0 0-1,-1 0 1,1 0-1,0 0 1,-1 0 0,1 0-1,0 0 17,-1 0-17,1 0 16,-20 0 1,20 0-1,-1 0 0,1 0 0,-40-20 141</inkml:trace>
  <inkml:trace contextRef="#ctx0" brushRef="#br0" timeOffset="183321.65">23058 19348 0,'0'0'0,"80"0"125,-21 0-109,1 39 0,-1-39-1,-19 0 1,-40 40-1,79-40-15,-59 0 0,60 0 32,-41 0-17,-39 40 1,80-40 0,-1 0-1,-39 0-15,59 0 16,20 0-1,-20 0 1,20 39 0,-39-39-1,-41 0 1,21 0 0,19 0-1,-19 0 1,-1 0-16,-19 0 31,20 0-15,19 0-1,-19 0 1,-1 0 0,-19 0 15,-1 0 31,21 0-30,-60-19-32,79 19 15,-39 0 1,0-40-1,19 40 1282,1 0-1281,-21 20-16,21-20 16,119 0-1,19-20 1,60 20-1,-99-40 1,-60 40 0,-20 0-1,-39 0 1,79 20 0,-79-20-1,-1 20 16,1-20-15,40 59 0,19-59-1,-20 0 1,-19 0 0,-1 40-1,-19-40-15,0 0 16,19 0-1,-19 0 1,-1 40 0,120-40-1,-79 39 1,-1 1 0,40-40-1,0 0 16,-79 0-15,19 0 0,-19 0-1,0 40 1,-1-40 0,1 0-1,0 0 1,-1 0-1,41 0 1,39 0 0,-40 0-1,-39 0 1,0 0 0,-60-60 15</inkml:trace>
  <inkml:trace contextRef="#ctx0" brushRef="#br0" timeOffset="184238.72">25916 18078 0,'0'20'62,"0"39"-46,0-19 0,0 39-16,0 0 15,-60 100 1,21-60 0,39-79-1,0 19 1,0-19-1,39-119 1,-39-1 0</inkml:trace>
  <inkml:trace contextRef="#ctx0" brushRef="#br0" timeOffset="185107.41">23118 17661 0,'-40'20'15,"40"19"1,-39 1-16,-1 159 15,40 118 1,-60 20 0,60-138-1,0-140-15,0 80 16,0-59 15,0-1-15,20-39-1,79 19 1,-19-59-16,-21 0 0</inkml:trace>
  <inkml:trace contextRef="#ctx0" brushRef="#br0" timeOffset="186596.97">28377 17641 0,'0'20'63,"0"20"-47,0-1-1,59 1 1,-59 0-1,40-1-15,-40 21 16,39-20 0,-39-1-16,0 1 15,40 0 1,0 39 0,-40-19-1,40-1 1,-40 60-1,0-39 1,39-21 0,-39-19-1,0 19 1,0 1 0,0-1-1,0-19 1,0 39-1,0-19 1,-20-1 0,20 1-1,-39-20 1,39-1 0,-40 1-1,0 0 1,1-1-1,39 1 1,-40 20 0,0-21-1,1 41 17</inkml:trace>
  <inkml:trace contextRef="#ctx0" brushRef="#br0" timeOffset="192095.45">21689 20657 0,'0'238'16,"0"-118"-1,0-1 1,-39 19-16,39 41 16,-40-80-1,40-119 32</inkml:trace>
  <inkml:trace contextRef="#ctx0" brushRef="#br0" timeOffset="192295.92">21332 21253 0,'20'0'31,"20"0"-31,39 0 16,100-60-1,-1 60 1,-39 0 0,-40 0-1</inkml:trace>
  <inkml:trace contextRef="#ctx0" brushRef="#br0" timeOffset="192512.34">22622 20856 0,'0'198'16,"-40"-99"-16,0 159 31,40-79-15,0-80-1</inkml:trace>
  <inkml:trace contextRef="#ctx0" brushRef="#br0" timeOffset="194181.42">20677 21411 0,'0'139'31,"0"0"-31,0 60 0,-20-21 16,20 219-1,0-119 1,0-199 0,0-39 15,0-60-15,0-20-1</inkml:trace>
  <inkml:trace contextRef="#ctx0" brushRef="#br0" timeOffset="194434.77">21233 21689 0,'0'40'16,"0"19"-1,-40 41-15,40 158 16,-59 99 0,59-60-1,0-217-15,0 19 16</inkml:trace>
  <inkml:trace contextRef="#ctx0" brushRef="#br0" timeOffset="194833.23">20459 22344 0,'40'179'16,"-40"-60"0,39-20-16,41 60 15,39-80 16,20-19-15,-20-60 0,20-139-1,19-60 1,-78 80 0,-21 79-1,-59 140 16,-99-21-31</inkml:trace>
  <inkml:trace contextRef="#ctx0" brushRef="#br0" timeOffset="195698.92">19963 23733 0,'0'0'0,"-20"-40"0,-20 1 15,-19 39 1,19 0-1,0 0-15,-19 59 16,19 219 0,40-179-1,80-39 1,-1-60 15,60-40-15,-80 0-16,-19-59 15,0 60 1,-40 78 15,0 21-15,-20 118 0,20 80-1,0-79 1,0-60-1,0-79-15,-40-1 16,-59-39 15,20-19-15,-40-101 15,39 61-15,80-40-16</inkml:trace>
  <inkml:trace contextRef="#ctx0" brushRef="#br0" timeOffset="196183.13">20499 23634 0,'0'20'16,"0"19"-16,-60 1 15,60 99 1,0-60-16,0 100 16,40-20-1,-1-120 17,1 1-17,0-119-15</inkml:trace>
  <inkml:trace contextRef="#ctx0" brushRef="#br0" timeOffset="196400.06">20895 23614 0,'0'0'0,"0"20"16,60 20-16,-20 19 15,59 80 1,-59-40-16,-1 0 15,41-59 1,-80 0 0,39-40-1,-39-60 1</inkml:trace>
  <inkml:trace contextRef="#ctx0" brushRef="#br0" timeOffset="196556.64">21233 23634 0,'-159'159'16,"119"-100"-1,-59 140 1,20-100 0,138-179 15</inkml:trace>
  <inkml:trace contextRef="#ctx0" brushRef="#br0" timeOffset="196767.08">21967 23237 0,'40'159'15,"-40"0"1,0 39-1,-40-19-15,-39 198 16,-1-159 0,1-79-1,-80-100 1</inkml:trace>
  <inkml:trace contextRef="#ctx0" brushRef="#br0" timeOffset="204756.96">11609 19526 0,'39'0'94,"-39"-39"-94,60 39 16,19 0-1,-59 0-15,20 0 16,39 0 0,60-60-1,-20 60 1,-59 0-16,78 0 16,1 0-1,40 0 1,79 0-1,-79 0 1,-21 0 0,-78 0-1,19 0 1,20 0 0,-79 0-1,99 0 1,-20 0-1,20-40 1,-20 40 0,-40 0-1,40 0 1,-59 0 0,39 0-1,-20 0 1,-39 0-16,39 0 15,-19 0 1,-21 0 0,1 0-1,-20 0 1,20 0 0,-1 0 15,41 0-16,-60 0 1,59 0-16,-39 0 16,-21 0 15,21 0 31,-40-39-15,0-1-47</inkml:trace>
  <inkml:trace contextRef="#ctx0" brushRef="#br0" timeOffset="-214417.57">10100 21114 0,'0'0'0,"-79"-40"31,20-19-15,59 78 31,-60 120-32,60 298 1,-60 138 0,21-356-1,39-120 1,0-139 31,0-59-32</inkml:trace>
  <inkml:trace contextRef="#ctx0" brushRef="#br0" timeOffset="-214214.12">9585 21908 0,'0'0'0,"-20"-20"16,20-20 0,-40 40 15,60 0-16,119-60 1,79 60 0,-39 0-1,-120 0-15,40 0 16,-59 0 0</inkml:trace>
  <inkml:trace contextRef="#ctx0" brushRef="#br0" timeOffset="-213730.41">10557 21094 0,'0'99'31,"0"20"-31,0 60 16,0 218-1,0-120 1,0-217-16,40-20 16,19-40-1,20-40 1</inkml:trace>
  <inkml:trace contextRef="#ctx0" brushRef="#br0" timeOffset="-213497.03">11132 21471 0,'0'0'0,"0"40"16,0 19-1,0 40 1,0 159-1,0-119 1,40-139 0</inkml:trace>
  <inkml:trace contextRef="#ctx0" brushRef="#br0" timeOffset="-213297.06">11728 20955 0,'0'20'16,"79"139"-16,-79-1 0,60 219 15,-60-99 1,0-179 0,0 40-1,-60-20 1,-99-39-16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35:41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19189 4683 0,'0'-40'0,"0"80"109,0 20-93,0 19-16,0-59 15,0 20-15,0-1 16,0 21-16,40 79 16,-40-40-1,19-99 95,61-20-95,-40 20 1,118-40-1,100-19 1,-20 59 0,60-60-1,178 60 1,-99 0 0,-59 0-1,118 0 1,199 0-1,-198 0 1,-20-59 0,19 59-1,60-60 1,179 1 15,-278 59-15,99-60-1,99 60 1,239-59 0,-358 59-1,-39 0 1,98-80 0,-138 80-1,238-59 1,-218 59-1,19 0 1,1 0 0,158 0-1,-237 0 1,-21 0 0,20 0 15,40 0-16,-278 0-15,179 39 16,-80-39 0,-99 0-1,-40 0 1,-79-99 78,-20 0-94,20 20 15,0-21-15,0 21 16,-59-20-16,59-60 31,0 119-15,0 1-1,-60 39 157,21 0-172,-1 0 16,0 0-16,1 0 16,-1 0-1,-79 0 1,-40 0-1,-138 0 1,58 0 0,1 0-1,-20 0 1,20 0 0,119 0-16,-218 0 15,19 0 1,-39 0-1,20-60 1,-140 60 15,100-59-31,-19 59 32,-41 0-17,60 39 1,-218-39-1,178 0 1,60 0 0,-40 0-1,119 0 1,-139 0 0,179 0-1,-79 0 1,59 0-1,139 0-15,-159 0 16,60 0 0,19 0-1,-59 0 17,80 0-17,-140 0 1,140 0-1,-61 0 1,-118 60 0,179-60-1,-1 40 1,0-40 0,1 59-1,-1-59 1,-99 40-1,60-40 1,0 39 15,99-39-15,39 0 0,1 60-1,20-60 1,19 0-1,0 0 1,-59 0 0,-20 40-1,0-40 1,0 39 0,39-39-1,-39 40 1,-39-40-1,19 40 1,0-1 15,99-39-31,-19 0 32,19 0-17,0 0 1,0 0-1,1 0 1,-1 0 0,0 0-1,-19 0 1,19 0 0,1 40-1,-21-40 16,20 0-15,40 40 297,0-1-282,0 1 0,0 0 94,0 0-94,0-1-15,0 1 0,0 0 15,0-1-16,0 1 1,0-20 0,0 19-1</inkml:trace>
  <inkml:trace contextRef="#ctx0" brushRef="#br0" timeOffset="9209.62">23356 8692 0,'79'-20'78,"-19"20"-62,0 0-16,39 0 15,-20 0-15,20 0 16,80 0 0,138 0-1,-59 0 1,-19 0-1,-120 0-15,119 0 16,20 0 0,20 0 15,79 0-15,139-60-1,-337 60 1,337-59-1,-159 59 1,-20 0 0,160 0-1,-140 0 1,-19 0 0,-1 0-1,1 0 1,217 0-1,-257 0 1,40 0 0,19 0-1,20 0 17,-59-60-17,59 60 1,-99 0-1,0-40 1,-20 40 0,20 0-1,-79 0 1,-1 0 0,100 0-1,-159 0 1,20 0-1,-20 0 1,40 0 0,-80 0-1,20 0 17,-59 0-17,40 0 1,-21 0-1,40 0 1,-19 0 0,-1 0-1,-19 0 1,-1 0 0,1 0-1,19 60 1,-39-60-1,-40 40 95</inkml:trace>
  <inkml:trace contextRef="#ctx0" brushRef="#br0" timeOffset="43337.81">27404 3909 0,'0'-39'0,"0"-1"31,0 60 110,40-20-125,-40 79-16,0-39 15,40 19-15,-40 41 16,79-21 0,-39-20-1,-40-19 1,0 0 15,0 119-15,-40-40-1,20-40 1,20-99 15,0-20-15</inkml:trace>
  <inkml:trace contextRef="#ctx0" brushRef="#br0" timeOffset="47594.05">23892 3909 0,'-20'0'203,"20"20"-187,-40 20-1,40 39 1,-39-19-1,39-21 1,-40-39 0,40 40-1,0-20 1,0 20 15,0-1-15,0 1-1,-40 0 1,40-1 0,0 1-1,0 0 1,0-1 0,0 1-1,0 0 1,0-1-1,20-39 1,-20 40 0,0-20-1,40-20 1,-40 40 15,39-1-15</inkml:trace>
  <inkml:trace contextRef="#ctx0" brushRef="#br0" timeOffset="54614.43">27861 3651 0,'0'-20'109,"0"-19"-93,0-1 15,0 60 31,-20-20-62,20 40 0,0-1 16,0 1-16,0 39 16,0-39-1,0 59 16,-40-19-15,40 39 0,-40 99-1,1-99 1,39-40 0,0-19-1,0 59 1,0-40-1,0 21 1,0 38 0,0 1-1,0-158 48,0-21-48,0 0-15,0 0 16</inkml:trace>
  <inkml:trace contextRef="#ctx0" brushRef="#br0" timeOffset="56661.52">23753 3135 0,'0'20'78,"0"0"-62,0 20-16,-40 99 31,40-40-31,-39 40 31,39-80-15,0-19-1,0 39-15,0-19 16,0 19 0,0 1-1,-40 39 1,40-80 0,0 21-1,0-1 1,0 21-1,-40 39 1,40-60 0,0 21-1,0-1 1,0-19 15,0 39-15,0-40-1,0 21 1,0-1 0,0-19-1,0 19 1,0-59 0,0 20-1,0-1 1,0 1 15,0 0 32,0-80 30,0-20-77</inkml:trace>
  <inkml:trace contextRef="#ctx0" brushRef="#br0" timeOffset="66689.5">24904 3235 0,'0'0'0,"0"-20"46,0-20-30,0 0 0,59-19-1,-59 19 1,20 40-16,20 0 31,0 0-15,-1 0-1,21 0 1,19 0 0,40-40-1,-59 40 1,79 0 0,-20 0-1,20 0 1,-80 0-16,40-59 15,-19 19 1,-21 1 0,-59-1-1,60-59 1,-40 39 15,19 60 94,-39 20-109,60 20-1,-20-1 17,-1 1-17,1-40 1,0 0 0,-1 0-1,-19 0 1,60 0 15,-21 0-15,1 0-1,-1-20-15,-19 20 32,0 0-32,-1 0 15,1 0 1,0 0-1,79 0 1,-40 20 0,-19 20-1,-21-40 1,1 39 15,0 1-15,-1 0-1,-39-1 1,40 1 0,-40 39-1,0-19 1,0-20 0</inkml:trace>
  <inkml:trace contextRef="#ctx0" brushRef="#br0" timeOffset="72981.83">22761 11152 0,'0'0'0,"20"0"79,39 0-64,1 0-15,-1 0 0,21 0 16,-21 0-1,1 0-15,118 0 16,1 0 0,39 0-1,80 60 1,-80-1 0,40 1-1,-20-1 16,-20-19-15,-118 20-16,78-1 16,41 1-1,-1-21 1,20-39 0,139 60-1,-119-60 1,-40 0-1,-39 40 1,-20 19 0,-40-59-16,59 40 15,1 19 1,-1-59 0,-39 40-1,80-40 16,-120 0-15,-59 40 0,19-40-1,20 0 1,-138 0 46</inkml:trace>
  <inkml:trace contextRef="#ctx0" brushRef="#br0" timeOffset="77022.13">8791 12581 0,'39'0'94,"21"0"-78,-20 0-16,-1 0 15,21 0-15,19 0 16,-19 0-16,158 0 31,-39-60-15,-1 60-1,60 0 1,80 0 0,-139 0-16,98 40 15,61-40 1,-21 0 0,21-40-1,118-19 1,-139 59-1,-39 0 1,-20 0 0,-20 0-1,100 0 17,-160 0-17,60 0 1,-19 0-1,78 0 1,-118 0 0,-1 0-1,1-40 1,0 40 0,118 0-1,-59 0 1,20 40-1,-119-40 1,60 0 0,-120 0-1,-19 0 17,-21 0-1,1 0-16,59 40 1,1-40 0,-41 0-1,-19 0 1,-40 39 78,-99-39-79</inkml:trace>
  <inkml:trace contextRef="#ctx0" brushRef="#br0" timeOffset="82370.45">27622 5596 0,'-39'0'63,"59"0"30,19 0-77,-39 40 62,0-1-62,0 21-16,0 39 15,0-20 1,0 80 0,0-60-1,40-99 32,-40-19-47,0-21 16,40 0-16,-40-19 15,39 59-15</inkml:trace>
  <inkml:trace contextRef="#ctx0" brushRef="#br0" timeOffset="82639.25">27583 5358 0,'20'0'31,"19"0"-15,-39 20-1,40-20 1,-40 39 0</inkml:trace>
  <inkml:trace contextRef="#ctx0" brushRef="#br0" timeOffset="83473.06">23356 5616 0,'0'20'47,"0"39"-47,0 60 15,-40 20-15,40 20 16,-59 139-1,59-120 1,0-79 0,20-99 15,19-19 0,1-61-15,20 21-1</inkml:trace>
  <inkml:trace contextRef="#ctx0" brushRef="#br0" timeOffset="83922.86">23495 6271 0,'20'0'47,"59"0"-32,-39 0 1,-40 19 0,0 1-1,0 119 1,0-40 0,0-59-1,59 0 16,1-40-15,-20 0 0,-40-40 15,0 0-31</inkml:trace>
  <inkml:trace contextRef="#ctx0" brushRef="#br0" timeOffset="84172.19">23654 6032 0,'20'0'31,"-20"20"-15,39-20-1,-39 40-15,0 0 16</inkml:trace>
  <inkml:trace contextRef="#ctx0" brushRef="#br0" timeOffset="91211.05">23733 2798 0,'20'0'31,"-20"-20"63,40 20-79,-40-59-15,39 19 16,1-20 0,0 21-1,-1 39 1,1 0 46,-40-40-46,40 40-16,19 0 16,-19 0-1,0 0-15,39 0 16,0 0-1,-39 0 1,20 0 0,-1 0-1,-19 0 1,0 0 0,-1 0-1,21 0 1,39 0-1,-39 0 1,-1 0 0,60 0-1,-40 0 1,-19 0 0,59 0-1,-59 0 1,19 0-1,-39 0 1,-20 0 15,19 0 1,1 0-32,0-40 15,-1 1 1,1 19-1,0-40 1,-1-19 15,21 19-15,-60 1 0,0 79 187,20-20-188,-20 39 1,59 1 15,-19-40 0,-40 40-15,20-40 15,-20 39-31,39-39 16,-39 40 0,40-40-1,0 0 1,19 0-1,-19 0 1,39 0 0,-19 20-1,-20-20 1,19 0 0,-19 0-1,0 59 1,-1-59-1,1 40 17,19-40-17,-19 0 1,40 20 0,-21-20-1,-59 40 1,40-40-1,-1 0 1,1 39-16,0-39 31,-40 40-15,40-40 0,39 0-1,-39 40 1,-21-40 15,61 59-15,-41-59 15,1 40-15,0-40-1,-40 40 1,40-40-1,-1 39 1,1 1 0,19 20 15,-59-21 0,40-39-31,-40 40 31,0-60 32,-40 20-47,40-79-16,-99 19 15</inkml:trace>
  <inkml:trace contextRef="#ctx0" brushRef="#br0" timeOffset="92846.24">16887 9823 0,'-20'-40'31,"-19"40"-15,-1 0-1,-40 0 1,21 0-16,-1 0 15,-59 0 1,-79 40 0,79-1-1,59-39-15,-59 40 16,80-40 0,-41 60-1,-59-21 1,60 41-1,-100 19 1,140-40 0,-21-19-1,20 59 1,40-19 0,0-1-1,0 40 16,20-20-15,40 40 0,-21 60-1,1-100 1,79-20 0,-20-39-1,120-40 1,-100 0-1,59 0 1,1 0 0,-40 0-1,59-79 1,-79-1 0,0 1-1,-79-1 16,0-118-15,-1 39 0,-39 40-1,0-20 1,0 40 0,0 20-1,0 19 1,-79-79-1,-20 100 1,59-21-16,-39 20 16,39 40-1,-19-39 1,19 39 0,0 19 15</inkml:trace>
  <inkml:trace contextRef="#ctx0" brushRef="#br0" timeOffset="95733.62">23297 5040 0,'-20'20'78</inkml:trace>
  <inkml:trace contextRef="#ctx0" brushRef="#br0" timeOffset="97795.67">23336 3830 0,'40'0'62,"-40"20"-62,0 19 16,0 1 0,40-40-1,-40 60 1,0-21-16,39 1 31,-39 0-15,0-1-1,0 21 1,40-20 0,-40-1-1,0 1 1,0 0-1,0-21 1,0 21 0,0 0-16,0 0 47,0-1-32,-20 21 1,-20 19-1,-19-19 1,19-21 0,1 1-1,39 0 17,-40-40-32,40 39 15,0 1 16,-40-40 1,40 40-32</inkml:trace>
  <inkml:trace contextRef="#ctx0" brushRef="#br0" timeOffset="98771.62">20856 3056 0,'39'40'62,"41"-40"-46,-40 39-1,19-39-15,100 60 16,79-60 0,60 59-1,-1-59 1,-98 0-1,-100 0-15,79 40 16,1-40 15,-40 40-15,-40-40 0,-19 0-1,-61 39 16,21-39-15,40 0 0,19 0-1,-40 0 1,-19 0 0,-40 40 15,-20-40 16</inkml:trace>
  <inkml:trace contextRef="#ctx0" brushRef="#br0" timeOffset="99384.98">23138 3215 0,'20'0'78,"39"20"-62,-19-20-16,39 39 16,-39-39-1,-40 40-15,20-40 16,19 40-1,-39-1 1,-19-39 47,19 60-48,-60-60-15,20 39 16,-39 41-1,-40-80 1,40 0-16</inkml:trace>
  <inkml:trace contextRef="#ctx0" brushRef="#br0" timeOffset="105115.81">10616 11331 0,'80'0'187,"-21"0"-187,-19 0 16,0 0-16,-1 0 15,-19 0 1,60 0 0,-1 0-1,40 0 1,0 0 0,20 0-1,-20 0 1,0 0-1,-39 0 1,-1 39 0,20-39-1,0 0 1,20 40 0,-79-40-1,20 0 16,-1 0-15,20 0 0,-19 0-1,19 40 1,-19-40 0,19 0-1,1 0 1,-21 0-1,1 0 1,19 0 0,1 0-1,-61 0 1,21 0 0,39 0-1,1-40 16,-21 40-15,1-20 0,-20 20-1,-1 0 1,100-59 0,-60 59-1,1 0 1,-1 0-1,-39 0 1,-20 0 0,19 0-1,1 0 1,0 0 0,99 0 15,-100 0-16,21 0 1,-20 0 0,-1 0-16,1 0 31,0 0-15,-1 0-1,1 0 1,0 0 15,-1 0 0,1 0-15,0 0 15,0 0 0,-21 0-15,21 0 15,0 0 126,-1 0-126,21 0-16,-20 0-15,-1 0 16,-59 0 109</inkml:trace>
  <inkml:trace contextRef="#ctx0" brushRef="#br0" timeOffset="116324.2">6925 11628 0,'40'0'78,"0"0"-46,0 0-17,19 0 1,20-39 0,-19 39-1,-20 0-15,39 0 16,-39 0-1,-1 0-15,41 0 16,-21 0 0,-19 0-1,20 0 1,78 0 15,-58 39-15,-1-39-1,20 0 1,-19 0 0,-1 0-1,1-19 1,-1 19 0,0-40-1,1 40 1,-61-40-1,21 40 1,79-59 0,-59 59-1,-21-20 1,21 20 15,0 0-15,-21 0-16,1-60 15,0 60 17,-1 0-17,41 0 1,-41 0 0,1 0-1,-40-20 1,40 20-1</inkml:trace>
  <inkml:trace contextRef="#ctx0" brushRef="#br0" timeOffset="132747.19">39707 11232 0,'40'119'31,"-80"-238"-31,179 297 0,-99-178 0,0 0 16,158-59 0,-158-21-1,39-59 16,-79 20-15,-59 0 0,19 80-1,-20 39 1,-19 0 0,0 19-1,-1 41 1,80-40-1</inkml:trace>
  <inkml:trace contextRef="#ctx0" brushRef="#br0" timeOffset="133430.87">40025 11370 0,'-20'0'47,"20"60"-47,-60 0 15,60 39-15,-39 20 0,39 40 16,-199 595 0,160-357 15,39-259-16,0-78 1,0-139 15,0-1-15,0 21-16</inkml:trace>
  <inkml:trace contextRef="#ctx0" brushRef="#br0" timeOffset="133748.01">39449 12978 0,'0'0'16,"0"198"0,0-79-16,0-19 15,40-1 1,59-99-1,100-80 1,-160-39 0,21 40-1,-60 0 1,-119-1 0,40 80-1,39 60 1,-20-1-1,1 1 1</inkml:trace>
  <inkml:trace contextRef="#ctx0" brushRef="#br0" timeOffset="134094.1">39529 13414 0,'-60'100'16,"60"-41"-1,-79 80-15,39 20 16,-19 59-16,-60 199 16,59-159-1,60-139 1,-40-179 31</inkml:trace>
  <inkml:trace contextRef="#ctx0" brushRef="#br0" timeOffset="134416.25">38914 14704 0,'-40'119'31,"40"-20"-31,0-19 15,20 39-15,39 0 16,1-119 0,39-20-1,-59-139 1,-40 40 15,0 99-15,-80-19-1,21 39 1,19 20 0,0 19-1,40 21 1</inkml:trace>
  <inkml:trace contextRef="#ctx0" brushRef="#br0" timeOffset="134782.78">38953 15161 0,'0'19'15,"-20"41"-15,20 0 16,-39-1 0,-41 199-1,21-60-15,-80 259 16,20-40 0,79-259-1,40-197 48,0-1-63,0 0 15</inkml:trace>
  <inkml:trace contextRef="#ctx0" brushRef="#br0" timeOffset="135115.88">38259 16589 0,'0'0'0,"-20"0"16,20 179 0,-60 138-1,60-78 1,0-200 0,20 1-1,40-40-15,39-99 16,-59-40-1,-40 59 1,-60 41 0,20 39-1,1 0 1,-1 0 15,40 20-15,-40-20-1,40 39 1</inkml:trace>
  <inkml:trace contextRef="#ctx0" brushRef="#br0" timeOffset="135452">38298 17145 0,'-39'0'15,"39"40"-15,-40-1 16,40 1 0,-198 476-1,19 59 1,20-78-1,40-180 1,80-218 0,39-59-1,0-60 32</inkml:trace>
  <inkml:trace contextRef="#ctx0" brushRef="#br0" timeOffset="135833">37405 19050 0,'0'0'0,"0"40"0,0-1 15,0 61 1,0 78 0,0-79-1,20-59 1,80-40 0,-61-40-16,60-158 15,-59 39 1,-40 100-1,-20 59 1,-119 0 0,100 20 15,-1 19-15</inkml:trace>
  <inkml:trace contextRef="#ctx0" brushRef="#br0" timeOffset="137634.73">37247 16986 0,'-40'0'31,"40"20"1,0 20-32,-59 39 15,59-19-15,0 19 16,0 20 0,0-19-16,39 98 15,21-79 1,19-59-1,0 0 1,41-40 0</inkml:trace>
  <inkml:trace contextRef="#ctx0" brushRef="#br0" timeOffset="139586.57">38080 14942 0,'0'0'0,"0"40"15,0 59-15,-59 20 0,59 159 16,39-40 15,21-139-15,-1-59 0,21-40-1,-60 0-15</inkml:trace>
  <inkml:trace contextRef="#ctx0" brushRef="#br0" timeOffset="140153.04">38795 13494 0,'119'119'15,"-80"-60"-15,-39 1 16,40-1 0,0 60-1,-40-79-15,59 20 16,-59 19-1,0 0 1,0 1 0</inkml:trace>
  <inkml:trace contextRef="#ctx0" brushRef="#br0" timeOffset="141037.71">39430 11688 0,'0'0'0,"0"60"16,39-21-16,1 60 15,39 20 1,21-19 0,-21-21-1,-39 0 1,-40-19 15,-60 79-15,-59-60-1,40-39-15</inkml:trace>
  <inkml:trace contextRef="#ctx0" brushRef="#br0" timeOffset="142906.26">39251 11450 0,'0'40'47,"0"-21"-16,40-19-31,-40 80 16,39-80 0,1 39-1,-40 1 1,0-20-1,0 20-15,0 39 16,40-59 0,-40 59-1,39-39 1,1 0 0,-40-1-1,40 1 16,-40 0-15,39 59 0,-39-40-1,0 21 1,0-21 0,0 1-1,-19 39 1,19-39-1,-40-21 1,0-39 15</inkml:trace>
  <inkml:trace contextRef="#ctx0" brushRef="#br0" timeOffset="143473.25">39430 11172 0,'39'0'16,"-39"40"-16,0-1 15,40 61 1,-40-41-16,0 100 16,59-20-1,-59 0 1,0 59-1,0-118 1,0-21 0,0 1-1,0-21 1,-19-39 15,-21 0-15</inkml:trace>
  <inkml:trace contextRef="#ctx0" brushRef="#br0" timeOffset="144705.99">40124 10835 0,'40'0'15,"-40"-20"17,39-40-17,-39 21-15,60-41 16,-20-39 0,39-79-1,0 59-15,120-139 16,39-79-1,-40 39 1,-19 1 0,19-199-1,-59 99 1,80 20 15,-41 40-15,140-198-1,-100 158 1,20-40 0,-59 159-1,-60 139 1,0-19 0,-79 118-1,39 0 1,-39 1-1,-1 39 1,-39-40 0,40 40-1,-100 0 48</inkml:trace>
  <inkml:trace contextRef="#ctx0" brushRef="#br0" timeOffset="145624.56">43319 4643 0,'0'0'0,"0"60"0,-60 59 16,60 40-16,0 258 31,0-298-31,119-60 16,100 1-1,59-219 1,-100-20 0,-79-218-1,-138 139 1,-100 100 0,-40 158-1,-158 20 1,218 59-1</inkml:trace>
  <inkml:trace contextRef="#ctx0" brushRef="#br0" timeOffset="146491.75">44728 3294 0,'0'20'15,"0"20"-15,0-1 16,-20 21-16,20 19 16,-60 80-1,60-60 1,-39-39-16,39-1 16,0-19-1,0-60 16,0-79-15,59-20 0,21-20-1,19 20 1,-59 79 0,39 0-1,0 1 1,1 39-1,-21 0 1,-59 20 0,0 99-1,-59-40 1,-60-39 0,19-40-1,61 0 1,39-20-1,0 60 17,99 79-17,40 59 17,-80-79-17,-59-59 1,0 0-1,0 0-15,-79-40 0</inkml:trace>
  <inkml:trace contextRef="#ctx0" brushRef="#br0" timeOffset="150460.21">37644 19090 0,'0'-40'109,"-20"40"-93,-20 0 15,0 0 16,1 0-16,-1 0-15,40 20-16,-40-20 0,40 40 15,-39-40 1,-1 0 0,40 19-1,-40-19 1,40 40 15,-39-40-31,39 79 31,-40 1-15,40-40 0,0 19-1,0-19 1,0-1 15,0-19-15,20-20-1,-20 40 1,39-40 0,1 0-1,0 0 1,-1 0-1,1 0 17,0 0-17,0-20 1,-1 20 0,1-40-1,0 1 1,-40-1-1,39 0 1,-39 1 0,40 39-1,-40-20 1,0-20 15,0 0-31,0 1 31,-20 39-31,20-40 16,-40 40 15,1-40-15,-1 40 0,40-39 109,-40 39-94,40-40-16,-39 40 1,-1 0 62,0 0-47,40 20-15,-39-20-16,39 40 31,0-1-15,0 1 0,-40 0-1,40-1 16,0 1 1,0-20-1,0 20 0</inkml:trace>
  <inkml:trace contextRef="#ctx0" brushRef="#br0" timeOffset="153595.88">39608 18752 0,'40'-79'15,"-40"39"1,40-39-1,19-40 1,1 20-16,39-100 16,20-79-1,40-39 1,39-100 0,60-178-1,-60 79 16,-19 60-15,-60 39 0,60-179-1,-60 259 1,-20 0 0,-40-1-1,100 1 1,-20-179-1,-40 298 1,20-60 0,-19 20-1,58-198 1,-39 198 0,-59-40 15,0 100-16,-1 19 1,100-218 0,-20 60-1,-20 39 1,-20 60 0,159-218-1,-218 257 1,39 21-1,0 39 1,21 20 0,39-80-1,-40 1 1,-20 59 0,-79 79-1,40 21 1,19-80-1,1-1 1,19-38 0,-19 19-1,-1 59 1,1 1 0,-60 39 30,40 40-14,-40-39-17,0 59 32,-80 59-31</inkml:trace>
  <inkml:trace contextRef="#ctx0" brushRef="#br0" timeOffset="156069.81">37306 17066 0,'0'-40'63,"0"0"-32,-20 40-31,-19 0 109,-1 20-77,0-20 15,40 40-47,0-1 31,-39-39-31,39 40 15,0 0 1,0 0 0,0-1-1,0 1 1,0 0 0,0-1-1,-40-39 1,40 40-1,0 0 17,0-21-17,0 61 1,0-21-16,20-19 31,-20 0-15,40-1-1,-40 1 1,39 0 0,-39 0 15,40-40-15,-40 39 15,40-39-16,-60 0 79</inkml:trace>
  <inkml:trace contextRef="#ctx0" brushRef="#br0" timeOffset="160337.99">37326 17046 0,'0'20'140,"-20"-20"-140,20 39 0,0 1 16,0-20 0,0 20 15,0-1-16,0 1 1,0 0 0,0-1-1,0 1 1,0 0 0,0-1-1,0 1 48,0 0-48,20-40 1,-20 39-16,0-19 16,0 20 15,40-40 0,-40 40-15,39-40-1,-39 39 1,40-39 0,-40 40-1,-20-60 251,-39-20-251,59 1 1,-20 39 0,20-40-1,0 0 17,-40 40-32,40-39 15,0-1 16,0 0-15,0 1 0,0 19-1,0-20 1,0 0 0,0 1-1,0-1 1,0 0-1,0 1 17,0-1-17,0 0 17,0 1 14,-39 39 158,-1 0-158,40 19-30,-40 61 0,40-21-1,-59 1 1,59-1 0,0-19-1,0 0 1,0-1-1,0 1 17,20 0-17,-20 0-15,0-1 16,39-39 0,-39 40-1,0 0 1,40-1-1,0 1 17,-40 0-17,39-40 1,-39 39 0,40-39-1,-40 40 1,40-40-1,-60 0 235,20-20-250,-40 20 32,40-39-32,0-1 31,-40 40-15,40-40-16,0 0 15,-39 1 1,19-1-1,20 0 17,0-19-17,-60-1 1,60 21-16,0-21 16,0-19-1,0 39 1,0 20-1,0-19 1,40-41 0,-40 40-1,0 1 173</inkml:trace>
  <inkml:trace contextRef="#ctx0" brushRef="#br0" timeOffset="164200.22">38973 11688 0,'40'0'172,"-1"0"-156,1 0-1,0 20 1,19-20 0,21 59-1,-21-59 1,-59 20-16,60-20 15,-60 40-15,40 0 16,-1 19 0,1 20-1,0-39 1,-1 0 0,-39 0 15,0-1-16,40-39 1,-40 99 0,0-39-1,0-20 1,0-1 0,0 1 15,0 0 0,-20-40-31,20-20 141,0-60-141,0 21 15,0 19 1,0-19 0,20-40-1,-20 39 1,-20-19-1,-20 39 1,1 0 0,-1 1-1,-19 39 1,-80-60 0,99 20 15,0 40-16,1 0 1,-1 0 0,60 0 140,-20 20-140,79-20-16,-59 0 15,39 80 1,21-21-1,-1 40 1,-39-19 0,0-21-1,-1 1 1,-39 19 0,40 40-1,-40-79 1,0 19-1</inkml:trace>
  <inkml:trace contextRef="#ctx0" brushRef="#br0" timeOffset="168887.8">39033 11628 0,'39'20'125,"21"40"-109,-1-20-1,1-1 1,-20-39 0,-40 40-16,39-40 15,-39 40-15,40-1 16,-40 1 0,0 0-1,40-1 1,-40 1 15,0 0-15,59-1-1,-59 1 1,0 0 0,20-1-1,-20 1 1,0 0-1,0-20 1,0 59 0,0-39-1,0-1 1,0-58 78,40 19-63,-40-40-31,59 0 31,-59 0-15,40-19-1,-40-1 1,0 1 0,40 19-1,-40-19 1,0 19 0,0 0-1,0-19 1,-20 19-1,20 0 1,-40 40 15,40-39-15,-40-1 0,1 0-1,-1 40 1,0 0-1,1 0 1,-1 0 0,0 0-1,40-39 17,0 59 46</inkml:trace>
  <inkml:trace contextRef="#ctx0" brushRef="#br0" timeOffset="176170.46">36929 18653 0,'0'-20'125,"-20"20"-109,20-39-1,0-1 16,-39 40-15,39-40 0,0-19-1,-40 19 1,40 0 0,-40-19-1,40 39 1,0-20-1,-39 40 1,39-39 0,0-1-16,0 0 31,0 1 0,0-1-15,0-40-1,0 41 1,19-1 0,-19 0-1,0-19 1,40 59 0,-40-40-1,0 0 1,40 40-1,-40-79 1,40 39 0,-40-19-1,0-1 17,59 21-32,-59-61 15,0 41 1,0-1-1,0 1 1,-20-21 0,20 41-16,0-21 15,0-19 1,0 39 0,0-119-1,0 100 1,0-20-1,0-1 1,0 1 0,0 19-1,0-39 17,0 39-17,0-39 1,0 0-1,0 20 1,0-1 0,0 1-1,0 0 1,-59-21 0,19-39-1,40 60 1,-40 0-1,1-40 1,-1 59 0,40-19-1,-40 39 1,40 0 15,-39 20-15,78 20 109,60-59-110,-59 59-15,0 0 16,0-40-16,-1 40 16,1-39-16,0-1 15,59 0 17,-99 1-17,40-1 1,-1 0-1,41-39 1,-21 19 0,20-19-16,-19 0 15,0-1 1,19-59 0,-20 20-1,-19 40 1,39-40-1,-39-20 1,0 40 0,0 19-1,39 21 1,-39-21 0,-40 21-1,39-1 1,1-79-1,-40 40 1,40-40 0,-1 40-1,21 20 1,-20-1 0,-1-19-1,1-20 1,0 20-1,59-20 1,-99 79 0,40 40-1,-40-40 17,19-19-17,61 19 1,-41-19-1,-39-1 1,40 1 0,40-41-1,-41 41 1,1-21 0,0 41-1,-1 39 1,-39-40-1,40 40 1,0 0 47,-60 0 46,20 20-109</inkml:trace>
  <inkml:trace contextRef="#ctx0" brushRef="#br0" timeOffset="182207.93">40144 10577 0,'0'-40'16,"0"0"77,40 40-77,-40-39 0,0-1-1,39 40-15,-39-40 16,0 20-1,40 20-15,-40-39 16,0-1 0,40 0 15,-40 1-15,0-1-1,39 40 16,-39-40-15,40 1 0,-40-1-1,40 0 1,-40-19 0,39-21-1,1 1 1,-40 19-16,0 21 15,40-21 1,-40 40 0,0-19-1,39-41 1,-39 41 0,40-21 15,0 1-16,19-60 1,-59 99 0,20-20 15,-20 0-15,0 1 15</inkml:trace>
  <inkml:trace contextRef="#ctx0" brushRef="#br0" timeOffset="182696.15">40620 9168 0,'20'-20'32,"-20"-20"-32,40 40 15,-40-39 1,39 39 15,-39-40-31,20 40 16,-20-40-1,40 40 1,0-39 0,-40 58 46,0 41-46,0-20-1,0-1 1,0 1 0,-40 20-1</inkml:trace>
  <inkml:trace contextRef="#ctx0" brushRef="#br0" timeOffset="183740.86">40084 10358 0,'0'-19'16,"0"38"62,0 21-78,0 0 16,0 0-16,0-1 15,0 1 1,0-20 0,0 19-1,40-39-15,-40 40 78,40-40-31,-40-20 47,39 20-94,-39-59 16,60 59-16,-60-60 15,40 60-15,19-39 16,1-21 0,-21 20 15,1 1-16,0-1 1</inkml:trace>
  <inkml:trace contextRef="#ctx0" brushRef="#br0" timeOffset="186108.08">39926 10993 0,'0'-39'15,"-40"39"126,40 20-110,-40-20-15,40 39-1,0 1 1,-39-40-16,39 20 16,0 19-1,-40 21 1,40-40 78,0 20-63</inkml:trace>
  <inkml:trace contextRef="#ctx0" brushRef="#br0" timeOffset="191964.57">36949 19943 0,'0'-40'16,"40"40"-1,-1 0 32,1 0-31,20 0-1,-60 20-15,139 59 16,-60 41 0,60 18-1,-99-38 16,19-41-15,-19-59 0,-40 40-1,0-60 17,-40-39-32,40-1 15,-79 0-15</inkml:trace>
  <inkml:trace contextRef="#ctx0" brushRef="#br0" timeOffset="192247.81">37564 19784 0,'0'40'15,"-39"19"1,39-19-16,-80 0 16,1 99-1,-20 39 1,39-19 0,1-60-1,59-119 16,0-59-15</inkml:trace>
  <inkml:trace contextRef="#ctx0" brushRef="#br0" timeOffset="195279.77">39191 11688 0,'40'0'94,"0"40"-78,-1-1 15,1-39-15,-40 40-16,40-40 15,-40 60-15,40-21 16,-40 80-1,39-79 1,-39 20 0,0 19-1,0 20 1,0-39 15,0 19-15,-20 0-1,20-39 1,0-60 109,20 20-125,-20-39 16,40 39-16,-40-60 15,40 60-15,-40-60 16,39 1 15,-39 19-15,0-19-16,0 19 15,0 0 1,0-19 0,0-21-1,-39 41 1,39-1 0,-40 0-1,0 1 16,1-1-15,19 40 15,20-20-31,-40 20 16,0 0 15,1 0-15,58 0 62,21 40-62,-40 0-1,60-1-15,-60 1 16,79 19-16,-39 21 15,-40-40 1,39 79 0,-39-40-1,0-59-15,40 59 32,-40-39-17,0-20 1,0 19-1,-20 1 1,20 0 0,0-1-1,-39-39 1</inkml:trace>
  <inkml:trace contextRef="#ctx0" brushRef="#br0" timeOffset="196334.48">40223 13037 0,'0'60'78,"-20"19"-78,20 1 0,-59 59 16,59-20-16,-79 19 16,19 81-1,60-120 1,0-59-16,0-1 15,20-39 32,20-19-31,-40-21 0,79-40-1,-20 80-15</inkml:trace>
  <inkml:trace contextRef="#ctx0" brushRef="#br0" timeOffset="196840.13">40362 13652 0,'40'0'32,"0"80"-17,-40-40-15,39-1 16,-39 1-16,40 19 15,19 21 1,-59-40 0,20-40 15,-20-20 16</inkml:trace>
  <inkml:trace contextRef="#ctx0" brushRef="#br0" timeOffset="197101.43">40660 13553 0,'0'80'31,"0"-41"-31,-40 1 16,40 0-16,-59-1 15,19 1 1,0 39-16,-59 1 16,59-40-1,1-1 1</inkml:trace>
  <inkml:trace contextRef="#ctx0" brushRef="#br0" timeOffset="199237.27">40561 11073 0,'0'20'16,"-40"99"-1,40-20-15,-60 179 16,60-60 0,-39-99-1,39-79 1,0-100 31,20-39-47,-20 20 15</inkml:trace>
  <inkml:trace contextRef="#ctx0" brushRef="#br0" timeOffset="199488.6">40580 11192 0,'40'0'31,"20"0"-15,19 40-1,-39-1 1,-40 1 0,0 59-1,-20-19 1,-59-21 0,-41-59-1,61 0 1,59-20 15</inkml:trace>
  <inkml:trace contextRef="#ctx0" brushRef="#br0" timeOffset="200066.06">41037 11112 0,'-20'0'16,"-20"40"-16,40 0 15,-39 79 1,39-40-1,0 1 17,0-1-17,0-19 1,20-60 15,-20-40-15,59-39-1,80-60 1,-99 99 0,-40 0-1,0 100 48,0-40-48,0 59-15,0-19 16,39-21 0,1 41-1,-40-100 32</inkml:trace>
  <inkml:trace contextRef="#ctx0" brushRef="#br0" timeOffset="200769.7">41196 11351 0,'0'-40'31,"0"0"0,0 1-15,0-1 15,-20 40-31,-20 0 16</inkml:trace>
  <inkml:trace contextRef="#ctx0" brushRef="#br0" timeOffset="201505.74">41930 11212 0,'0'-40'31,"-20"0"-31,-20 40 16,-19-39 0,-1 39-1,60 39 95,-59 41-95,59-1-15,-80 60 16,80 20-16,-59-60 15,59-39-15,0-21 16,0 1 0,39-40 46,41 0-46,-60 0-1,59 0 1,-19 0-16</inkml:trace>
  <inkml:trace contextRef="#ctx0" brushRef="#br0" timeOffset="202022.87">42287 11271 0,'0'40'63,"0"0"-48,-20 59-15,20 20 16,-79 60-16,-20 118 16,99-198 15,0-59-16,19-40 1,81 0 0,-61-20-16</inkml:trace>
  <inkml:trace contextRef="#ctx0" brushRef="#br0" timeOffset="202489.13">42505 11628 0,'40'0'16,"0"60"0,-40-40-16,59 39 15,1 1-15,-21 79 16,-39-80 0,40-19 15,0-40-16,-40-40-15</inkml:trace>
  <inkml:trace contextRef="#ctx0" brushRef="#br0" timeOffset="202639.24">42882 11708 0,'0'0'0,"-59"40"15,-21-1 1,-138 100-1,79-99 1</inkml:trace>
  <inkml:trace contextRef="#ctx0" brushRef="#br0" timeOffset="203223.68">43160 11470 0,'40'0'31,"0"0"-31,-1 0 16,-39 20-16,60 19 31,-1-39-16,1 40 1,-20-40 0,-40 59 15,-20 21-15,20-1-1,-80 60-15,1 119 16,39-79-1,40-80 1,0-59 0,-39-40 15,-41 0-15,1 0 15,-80 0-31</inkml:trace>
  <inkml:trace contextRef="#ctx0" brushRef="#br0" timeOffset="206175.84">40164 10894 0,'0'-39'62,"-20"39"1,-20 0-32,1 0 16,-1 0-31,0 0 15,0 0 0,1 0 0,-1 0 16,40 19-47,-40-19 78,40 40-78,0 0 32,0-1-17,0 1 1,-39 0 0,39-1 15,0 1 16,0 0-32,0 0 17,0-1-1,0 1 16,20-40-16,19 40 31,1-40-30,0 0-1,-1 0-15,1 0-1,0-20 1,-1 20-1,21-40 1,-1 0 0,-19 1-1,-40-1 1</inkml:trace>
  <inkml:trace contextRef="#ctx0" brushRef="#br0" timeOffset="208038.39">10855 19824 0,'119'0'16,"-60"0"0,1 0-16,39 0 15,-20 0 1,120-40 0,-21 1-1,100-21 1,-60 20-1,60 40 1,119 0 0,0 0-1,-218-59-15,59 59 16,20 0 0,-20 0-1,40 0 1,218-60-1,-159 60 1,-59-59 15,-60 59-15,40 0 0,-60 39-1,1-39 1,19 0-1,-99 0 1,80 0 0,-80 0-1,-40 0 1,20 0 0,100 0-1,-100 0 1,-20 0-1,1 0 17,-41 0-17,21 0 1,-20 0 0,-1 0 15,-39-19 31,-79 19-46</inkml:trace>
  <inkml:trace contextRef="#ctx0" brushRef="#br0" timeOffset="-207624.56">37366 19685 0,'0'-40'93</inkml:trace>
  <inkml:trace contextRef="#ctx0" brushRef="#br0" timeOffset="-207196.2">37405 19586 0,'0'59'140,"-39"41"-140,-1 38 16,-59 21-16,39 20 16,-118 257-1,-21 179 1,80-257 0,40-140 15,79-119-16,-40-99 1,40-20 31</inkml:trace>
  <inkml:trace contextRef="#ctx0" brushRef="#br0" timeOffset="-206822.69">36274 21828 0,'0'0'0,"0"60"0,0-21 16,0 21-16,60 99 31,39-20-16,-20-60 1,1-79 0,-1-20-1,1-178 1,-80 19 0,-60 40-1,-19 99 1,19 40-1,1 0 1,-1 40 0,20 20-1,1-21 1</inkml:trace>
  <inkml:trace contextRef="#ctx0" brushRef="#br0" timeOffset="-201001.66">37624 19725 0,'0'0'0,"0"-60"31,0 20-31,0 100 63,39 19-47,21 21-1,19 38-15,1 1 0,-1 0 16,199 496-1,-119-218 17,-60-179-17,-40-139 1,-19-19 0,-40-41-1,0-58 16,-40-41-15</inkml:trace>
  <inkml:trace contextRef="#ctx0" brushRef="#br0" timeOffset="-200717.91">38418 21610 0,'39'238'16,"1"-178"-1,0-21-15,39 21 16,20-60 15,-59 0-31,0-40 16,-1-79 0,-39-40-1,-139 40 1,40 119-1,-60 40 1,20 19 0,40-19-1</inkml:trace>
  <inkml:trace contextRef="#ctx0" brushRef="#br0" timeOffset="-199148.58">36632 22146 0,'39'0'16,"1"0"30,-40-20-30,40-40 0,-40 21-16,39-41 15,41-39 1,-1-40 0,20-39-1,-19 19 1,39-19-1,-80 119 1,1-1 0,39-79-1,-19-39 1,19 99 0,-19 0-1,19-1 1,-19 41-1,-60 19 17,59 0-17,-19-19 1,-40 19 0,20 40 312,-20 40-328,0 0 15,59-1-15,-59 1 16,0 19-16,40 80 16,0 0-1,-40-79 1,39 59 15,-39 59-15,60-39-1,-60-20 1,0-79 0,0 0-1,0-1 1,-20-39 124</inkml:trace>
  <inkml:trace contextRef="#ctx0" brushRef="#br0" timeOffset="-198649.91">37822 21173 0,'20'0'16,"20"20"-1,-40 20 1,39-1-16,-39 1 15,60 0 1,-20 39 0,19-39-1,1 59 1,-21-99 0,-39-99 62,0 20-63,40 19-15,-40 0 16,0 1-16,79-80 16,-19 0-1,0 20 1</inkml:trace>
  <inkml:trace contextRef="#ctx0" brushRef="#br0" timeOffset="-191817.06">24805 22046 0,'0'0'0,"-40"0"47,0 0-16,40-39-31,-39 39 16,58 0 109,21 0-125,0 20 16,0-20-16,-1 0 15,1 0-15,19 0 16,21 0-1,118 39 1,-19-39 15,39 40-15,100-40 0,-21 0-1,-178 0-15,100 0 16,19 0-1,20-20 1,-60 20 0,100 0-1,-40 0 1,-80 0 0,1 0-1,19 0 1,-39 0-1,-20 0 17,0 0-17,0 0 1,39-40 0,-58 40-1,-41-59 1,-39 59-1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66667" units="1/cm"/>
          <inkml:channelProperty channel="Y" name="resolution" value="42.35294" units="1/cm"/>
          <inkml:channelProperty channel="T" name="resolution" value="1" units="1/dev"/>
        </inkml:channelProperties>
      </inkml:inkSource>
      <inkml:timestamp xml:id="ts0" timeString="2021-08-05T22:40:31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15161 23852 0,'0'199'31,"0"-120"-31,0 0 0,0-19 16,0 39 0,0-19-1,0-41 1,0 41 0,39-80 62,1 0-78,20 0 15,19 0-15,20 0 16,179 0 0,79 0-1,199 0 1,-1 59-1,61 1 1,-299-60-16,258 0 16,41 59-1,-219-59 1,-179 0 0,-218-99 93,0-20-93,59-20-16,-59 20 15,0 40-15,0-41 16,0 101-1,0-21 1,-20-20 47,-39 60-48,-20-39-15,19 39 16,-39-40-1,-477-20 1,21 60 0,79-59-1,-1 59 1,-78 40 0,-239-40-1,377 0 1,139 0-1,100 39 1,79-39 0,59 0-1,0 0 17,0 0-1,1 0 0,-1 40-15,0-40-16</inkml:trace>
  <inkml:trace contextRef="#ctx0" brushRef="#br0" timeOffset="2585.14">20380 23892 0,'19'0'78,"-19"20"-62,60 19 0,-60 1-16,79 0 15,-39 39 1,0 1-1,-40-41-15,0 1 16,0 0-16,0 59 16,-40 40-1,-20-20 1,60-40 0,0-99 15,0-39-16</inkml:trace>
  <inkml:trace contextRef="#ctx0" brushRef="#br0" timeOffset="3402.51">20836 23812 0,'-20'0'0,"-20"0"47,1 80-32,39-40-15,-40-40 16,40 79-1,-40 0 1,1-19 0,39 59-1,0-40 1,0 1 0,0-41-1,0 1 1,20 0-1,-1-1 1,21 21 0,0-20 15</inkml:trace>
  <inkml:trace contextRef="#ctx0" brushRef="#br0" timeOffset="5405.17">19586 23892 0,'0'59'79,"0"21"-64,0 39-15,0 79 16,-60 21-16,1-1 15,59-178 17,0-60-1,0-40-15</inkml:trace>
  <inkml:trace contextRef="#ctx0" brushRef="#br0" timeOffset="5921.3">19764 24467 0,'-39'-19'31,"39"-61"-15,39 21-16,21-41 15,138-217 1,-118 138-16,98-59 15,-19 0 17,-40 79-17,-159 159 17,-19 40-17</inkml:trace>
  <inkml:trace contextRef="#ctx0" brushRef="#br0" timeOffset="7873.65">19903 24031 0,'0'0'0,"0"-40"31,-59 80 47,59 39-62,-40-19-16,40 39 16,0-40-16,0 1 15,0-20-15,0-1 16,0 1 15,0 0-15</inkml:trace>
  <inkml:trace contextRef="#ctx0" brushRef="#br0" timeOffset="8974.23">19784 24130 0,'40'-40'15,"-40"1"1,0 58 93,0 21-93,-20-40-16,20 40 15,0 0 1,-40-40-16,40 19 16,0 21-1,0 0 1,0-1 0,0 1-1,0 20 16,0-21-15,0 1 0,20-40-1,-20 40 1,0-1 0,40 1 15,-40 0-16,40-40-15</inkml:trace>
  <inkml:trace contextRef="#ctx0" brushRef="#br0" timeOffset="10780.93">19903 26194 0,'0'-20'47,"0"-40"-32,40 60-15,-40-99 16,0 40-1,0-60 1,0 0 0,0-1-1,0 41 1,40-40 0,-1 40-1,-39 39 1,0-20-1,0 21 1,-20 39 47</inkml:trace>
  <inkml:trace contextRef="#ctx0" brushRef="#br0" timeOffset="11159.43">19725 25360 0,'0'0'0,"0"-20"31,0-19-16,59-1-15,21 0 16,-21-39 0,-19 39-1,-1 40 1,1 60 15,-40-20-15,40-40-1,-40 59 1,0 1-16,40-60 16,-40 39-16,0 1 31</inkml:trace>
  <inkml:trace contextRef="#ctx0" brushRef="#br0" timeOffset="12293.43">22046 22622 0,'-19'0'0,"-61"0"16,-79 0 0,-19 59-1,-80-19 1,20-40-1,39 0 1,160 0 0,-1 0 15,0 0-15</inkml:trace>
  <inkml:trace contextRef="#ctx0" brushRef="#br0" timeOffset="12594.62">20915 22642 0,'-20'0'31,"20"79"1,-19-79-32,19 60 15,0-21 17,39-39-17,21 0 1,-1 0-1,21 40 1</inkml:trace>
  <inkml:trace contextRef="#ctx0" brushRef="#br0" timeOffset="14245.75">20955 23733 0,'0'0'0,"-20"0"46,-20 0-30,-19 0-16,-20 0 16,39 0-1,-99 20 1,0 99 0,40 0-1,0 80 1,39-120-1,60 0 1,0 21 0,119 157 15,0-157-15,0-21-1,40-79 1,79-179-1,-59-178 1,-40 60 0,-80-41-1,-59 120 1,0 158-16,-20 21 16,-99-1-1,20 40 1,-20 20-1,20 119 1,19-99 0</inkml:trace>
  <inkml:trace contextRef="#ctx0" brushRef="#br0" timeOffset="16314.28">21312 23832 0,'60'20'15,"59"139"1,40-20 0,-21 39-16,180 259 15,-80-120 1,-119-178 0,-79-39-1,19-100-15</inkml:trace>
  <inkml:trace contextRef="#ctx0" brushRef="#br0" timeOffset="16465.38">22503 23971 0,'0'0'0,"-80"0"0,-158 219 16,-258 277-1,-20-20 1,318-258-16,-20 80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7.xml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0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5658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9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4.emf"/><Relationship Id="rId2" Type="http://schemas.openxmlformats.org/officeDocument/2006/relationships/image" Target="../media/image1.png"/><Relationship Id="rId16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8.xml"/><Relationship Id="rId5" Type="http://schemas.openxmlformats.org/officeDocument/2006/relationships/image" Target="../media/image4.svg"/><Relationship Id="rId15" Type="http://schemas.openxmlformats.org/officeDocument/2006/relationships/customXml" Target="../ink/ink10.xml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7.emf"/><Relationship Id="rId4" Type="http://schemas.openxmlformats.org/officeDocument/2006/relationships/image" Target="../media/image12.svg"/><Relationship Id="rId9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2831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13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12.xml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15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14.xml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4163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17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2.emf"/><Relationship Id="rId2" Type="http://schemas.openxmlformats.org/officeDocument/2006/relationships/image" Target="../media/image1.png"/><Relationship Id="rId16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16.xml"/><Relationship Id="rId5" Type="http://schemas.openxmlformats.org/officeDocument/2006/relationships/image" Target="../media/image4.svg"/><Relationship Id="rId15" Type="http://schemas.openxmlformats.org/officeDocument/2006/relationships/customXml" Target="../ink/ink18.xml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3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9.png"/><Relationship Id="rId5" Type="http://schemas.openxmlformats.org/officeDocument/2006/relationships/image" Target="../media/image4.svg"/><Relationship Id="rId10" Type="http://schemas.openxmlformats.org/officeDocument/2006/relationships/customXml" Target="../ink/ink19.xm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1725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4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20.xml"/><Relationship Id="rId5" Type="http://schemas.openxmlformats.org/officeDocument/2006/relationships/image" Target="../media/image4.sv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3957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22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21.xml"/><Relationship Id="rId5" Type="http://schemas.openxmlformats.org/officeDocument/2006/relationships/image" Target="../media/image4.svg"/><Relationship Id="rId10" Type="http://schemas.openxmlformats.org/officeDocument/2006/relationships/image" Target="../media/image35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40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3572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4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23.xml"/><Relationship Id="rId5" Type="http://schemas.openxmlformats.org/officeDocument/2006/relationships/image" Target="../media/image4.sv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3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45.emf"/><Relationship Id="rId4" Type="http://schemas.openxmlformats.org/officeDocument/2006/relationships/image" Target="../media/image12.svg"/><Relationship Id="rId9" Type="http://schemas.openxmlformats.org/officeDocument/2006/relationships/customXml" Target="../ink/ink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46.emf"/><Relationship Id="rId4" Type="http://schemas.openxmlformats.org/officeDocument/2006/relationships/image" Target="../media/image12.svg"/><Relationship Id="rId9" Type="http://schemas.openxmlformats.org/officeDocument/2006/relationships/customXml" Target="../ink/ink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47.emf"/><Relationship Id="rId4" Type="http://schemas.openxmlformats.org/officeDocument/2006/relationships/image" Target="../media/image12.svg"/><Relationship Id="rId9" Type="http://schemas.openxmlformats.org/officeDocument/2006/relationships/customXml" Target="../ink/ink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12" Type="http://schemas.openxmlformats.org/officeDocument/2006/relationships/image" Target="../media/image49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customXml" Target="../ink/ink28.xml"/><Relationship Id="rId5" Type="http://schemas.openxmlformats.org/officeDocument/2006/relationships/image" Target="../media/image13.png"/><Relationship Id="rId10" Type="http://schemas.openxmlformats.org/officeDocument/2006/relationships/image" Target="../media/image48.emf"/><Relationship Id="rId4" Type="http://schemas.openxmlformats.org/officeDocument/2006/relationships/image" Target="../media/image12.svg"/><Relationship Id="rId9" Type="http://schemas.openxmlformats.org/officeDocument/2006/relationships/customXml" Target="../ink/ink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0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1297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30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29.xml"/><Relationship Id="rId5" Type="http://schemas.openxmlformats.org/officeDocument/2006/relationships/image" Target="../media/image4.sv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5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20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5664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32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31.xml"/><Relationship Id="rId5" Type="http://schemas.openxmlformats.org/officeDocument/2006/relationships/image" Target="../media/image4.sv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53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4.em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customXml" Target="../ink/ink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0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1850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34.xml"/><Relationship Id="rId5" Type="http://schemas.openxmlformats.org/officeDocument/2006/relationships/image" Target="../media/image4.svg"/><Relationship Id="rId10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3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7.em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customXml" Target="../ink/ink3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0.png"/><Relationship Id="rId5" Type="http://schemas.openxmlformats.org/officeDocument/2006/relationships/image" Target="../media/image4.svg"/><Relationship Id="rId15" Type="http://schemas.openxmlformats.org/officeDocument/2006/relationships/image" Target="../media/image58.emf"/><Relationship Id="rId10" Type="http://schemas.openxmlformats.org/officeDocument/2006/relationships/hyperlink" Target="https://www.luogu.com.cn/problem/P5958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customXml" Target="../ink/ink3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0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2016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38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37.xml"/><Relationship Id="rId5" Type="http://schemas.openxmlformats.org/officeDocument/2006/relationships/image" Target="../media/image4.sv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1.em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customXml" Target="../ink/ink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8.png"/><Relationship Id="rId5" Type="http://schemas.openxmlformats.org/officeDocument/2006/relationships/image" Target="../media/image4.svg"/><Relationship Id="rId15" Type="http://schemas.openxmlformats.org/officeDocument/2006/relationships/image" Target="../media/image62.emf"/><Relationship Id="rId10" Type="http://schemas.openxmlformats.org/officeDocument/2006/relationships/hyperlink" Target="https://www.luogu.com.cn/problem/P2679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customXml" Target="../ink/ink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41.xml"/><Relationship Id="rId5" Type="http://schemas.openxmlformats.org/officeDocument/2006/relationships/image" Target="../media/image4.sv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4.em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customXml" Target="../ink/ink4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0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3953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4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43.xml"/><Relationship Id="rId5" Type="http://schemas.openxmlformats.org/officeDocument/2006/relationships/image" Target="../media/image4.sv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7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8.em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customXml" Target="../ink/ink4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4766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46.xml"/><Relationship Id="rId5" Type="http://schemas.openxmlformats.org/officeDocument/2006/relationships/image" Target="../media/image4.svg"/><Relationship Id="rId10" Type="http://schemas.openxmlformats.org/officeDocument/2006/relationships/image" Target="../media/image46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50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3959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8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7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47.xml"/><Relationship Id="rId5" Type="http://schemas.openxmlformats.org/officeDocument/2006/relationships/image" Target="../media/image4.svg"/><Relationship Id="rId15" Type="http://schemas.openxmlformats.org/officeDocument/2006/relationships/image" Target="../media/image31.png"/><Relationship Id="rId10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7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7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49.xml"/><Relationship Id="rId5" Type="http://schemas.openxmlformats.org/officeDocument/2006/relationships/image" Target="../media/image4.sv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2.xml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00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5369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2014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7.emf"/><Relationship Id="rId2" Type="http://schemas.openxmlformats.org/officeDocument/2006/relationships/image" Target="../media/image1.png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3.xml"/><Relationship Id="rId5" Type="http://schemas.openxmlformats.org/officeDocument/2006/relationships/image" Target="../media/image4.svg"/><Relationship Id="rId15" Type="http://schemas.openxmlformats.org/officeDocument/2006/relationships/customXml" Target="../ink/ink5.xml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6.xml"/><Relationship Id="rId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0.png"/><Relationship Id="rId5" Type="http://schemas.openxmlformats.org/officeDocument/2006/relationships/image" Target="../media/image4.svg"/><Relationship Id="rId10" Type="http://schemas.openxmlformats.org/officeDocument/2006/relationships/hyperlink" Target="https://www.luogu.com.cn/problem/P1131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5046395" y="1967871"/>
            <a:ext cx="9267406" cy="124928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75188" y="-4317446"/>
            <a:ext cx="8968224" cy="863489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17005" y="4097197"/>
            <a:ext cx="10053990" cy="1971683"/>
            <a:chOff x="0" y="0"/>
            <a:chExt cx="13405321" cy="2628910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13405321" cy="1555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zh-CN" altLang="en-US" sz="8000" dirty="0">
                  <a:solidFill>
                    <a:srgbClr val="191919"/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rPr>
                <a:t>动态规划及优化 </a:t>
              </a:r>
              <a:r>
                <a:rPr lang="en-US" altLang="zh-CN" sz="8000" dirty="0">
                  <a:solidFill>
                    <a:srgbClr val="191919"/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rPr>
                <a:t>(2)</a:t>
              </a:r>
              <a:endParaRPr lang="en-US" sz="8000" dirty="0">
                <a:solidFill>
                  <a:srgbClr val="191919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01379"/>
              <a:ext cx="13405321" cy="52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 dirty="0" err="1">
                  <a:solidFill>
                    <a:srgbClr val="191919"/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rPr>
                <a:t>cdsfcesf</a:t>
              </a:r>
              <a:endParaRPr lang="en-US" sz="2800" dirty="0">
                <a:solidFill>
                  <a:srgbClr val="191919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46245" y="2871666"/>
            <a:ext cx="2281713" cy="21969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99731" y="8016263"/>
            <a:ext cx="4634548" cy="3960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145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贪心，优先调整靠上的边。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表示调整好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的子树的最少操作数。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𝑔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记录调整后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的叶子到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的距离。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∈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𝑠𝑜𝑛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(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sz="3200" b="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𝑦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∈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𝑠𝑜𝑛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𝑔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]−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,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145430"/>
              </a:xfrm>
              <a:prstGeom prst="rect">
                <a:avLst/>
              </a:prstGeom>
              <a:blipFill>
                <a:blip r:embed="rId10"/>
                <a:stretch>
                  <a:fillRect l="-1259" t="-1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B1E6B10-C750-43FA-BE49-6953DB763C80}"/>
                  </a:ext>
                </a:extLst>
              </p14:cNvPr>
              <p14:cNvContentPartPr/>
              <p14:nvPr/>
            </p14:nvContentPartPr>
            <p14:xfrm>
              <a:off x="3429000" y="1007280"/>
              <a:ext cx="13466160" cy="8880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B1E6B10-C750-43FA-BE49-6953DB763C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19640" y="997920"/>
                <a:ext cx="13484880" cy="88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87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P5658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037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一棵 </a:t>
                </a:r>
                <a14:m>
                  <m:oMath xmlns:m="http://schemas.openxmlformats.org/officeDocument/2006/math">
                    <m:r>
                      <a:rPr lang="en-US" altLang="zh-CN" sz="3200" b="0" i="1" u="none" strike="noStrike" baseline="0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b="0" i="1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个点的有根树，每个点上有一个左括号或右括号。设</a:t>
                </a:r>
                <a:r>
                  <a:rPr lang="en-US" altLang="zh-CN" sz="3200" i="1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3200" i="1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是根到点 </a:t>
                </a:r>
                <a14:m>
                  <m:oMath xmlns:m="http://schemas.openxmlformats.org/officeDocument/2006/math">
                    <m:r>
                      <a:rPr lang="en-US" altLang="zh-CN" sz="3200" b="0" i="1" u="none" strike="noStrike" baseline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路径上的字符组成的序列，对每个 </a:t>
                </a:r>
                <a14:m>
                  <m:oMath xmlns:m="http://schemas.openxmlformats.org/officeDocument/2006/math">
                    <m:r>
                      <a:rPr lang="en-US" altLang="zh-CN" sz="3200" b="0" i="1" u="none" strike="noStrike" baseline="0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u="none" strike="noStrike" baseline="0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u="none" strike="noStrike" baseline="0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3200" b="0" i="1" u="none" strike="noStrike" baseline="0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3200" b="0" i="1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有多少个子串是合法括号序列。</a:t>
                </a:r>
                <a:endParaRPr lang="en-US" altLang="zh-CN" sz="3200" b="0" i="0" u="none" strike="noStrike" baseline="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≤5×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037516"/>
              </a:xfrm>
              <a:prstGeom prst="rect">
                <a:avLst/>
              </a:prstGeom>
              <a:blipFill>
                <a:blip r:embed="rId11"/>
                <a:stretch>
                  <a:fillRect l="-1259" t="-1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75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2552700"/>
                <a:ext cx="11134738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考虑在序列上的情况：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表示以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结尾的括号序列数量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−1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是与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配对的左括号位置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维护一个栈求出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8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树上情况：</a:t>
                </a:r>
                <a:r>
                  <a:rPr lang="en-US" altLang="zh-CN" sz="3200" b="0" dirty="0"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表示从根到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，以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结尾的括号序列数量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𝑝𝑎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]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是与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配对的左括号节点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DFS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时维护一个栈求出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，回溯时撤销操作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2552700"/>
                <a:ext cx="11134738" cy="5940088"/>
              </a:xfrm>
              <a:prstGeom prst="rect">
                <a:avLst/>
              </a:prstGeom>
              <a:blipFill>
                <a:blip r:embed="rId10"/>
                <a:stretch>
                  <a:fillRect l="-1259" t="-1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8B291DA-8072-43F2-ACD1-D1BBCA05CB8E}"/>
                  </a:ext>
                </a:extLst>
              </p14:cNvPr>
              <p14:cNvContentPartPr/>
              <p14:nvPr/>
            </p14:nvContentPartPr>
            <p14:xfrm>
              <a:off x="2493000" y="785880"/>
              <a:ext cx="13773600" cy="7265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8B291DA-8072-43F2-ACD1-D1BBCA05CB8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3640" y="776520"/>
                <a:ext cx="13792320" cy="72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3389F22-78CE-473E-A63E-530733E1A2B2}"/>
                  </a:ext>
                </a:extLst>
              </p14:cNvPr>
              <p14:cNvContentPartPr/>
              <p14:nvPr/>
            </p14:nvContentPartPr>
            <p14:xfrm>
              <a:off x="5421960" y="8143920"/>
              <a:ext cx="2700720" cy="1286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3389F22-78CE-473E-A63E-530733E1A2B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12600" y="8134560"/>
                <a:ext cx="2719440" cy="13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1563D60-237A-467F-9EF3-C69A228647F0}"/>
                  </a:ext>
                </a:extLst>
              </p14:cNvPr>
              <p14:cNvContentPartPr/>
              <p14:nvPr/>
            </p14:nvContentPartPr>
            <p14:xfrm>
              <a:off x="3964680" y="4100400"/>
              <a:ext cx="4729680" cy="12362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1563D60-237A-467F-9EF3-C69A228647F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55320" y="4091040"/>
                <a:ext cx="4748400" cy="12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84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状态压缩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b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普通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DP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：</a:t>
                </a:r>
                <a:r>
                  <a:rPr lang="zh-CN" altLang="en-US" sz="3200" b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状态可以用多维数组表示</a:t>
                </a:r>
                <a:endParaRPr lang="en-US" altLang="zh-CN" sz="3200" b="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在有的情况下，将一个</a:t>
                </a:r>
                <a:r>
                  <a:rPr lang="zh-CN" altLang="en-US" sz="3200" b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集合加入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状态会比较方便（例如点的选择状态）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用二进制数表示集合：第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位为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0/1</m:t>
                    </m:r>
                  </m:oMath>
                </a14:m>
                <a:r>
                  <a:rPr lang="en-US" altLang="zh-CN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表示选</a:t>
                </a:r>
                <a:r>
                  <a:rPr lang="en-US" altLang="zh-CN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/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不选</a:t>
                </a:r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元集合的子集可以用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0∼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−1</m:t>
                    </m:r>
                  </m:oMath>
                </a14:m>
                <a:r>
                  <a:rPr lang="en-US" altLang="zh-CN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中的数表示</a:t>
                </a:r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031873"/>
              </a:xfrm>
              <a:prstGeom prst="rect">
                <a:avLst/>
              </a:prstGeom>
              <a:blipFill>
                <a:blip r:embed="rId2"/>
                <a:stretch>
                  <a:fillRect l="-1259" t="-1967" b="-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>
            <a:extLst>
              <a:ext uri="{FF2B5EF4-FFF2-40B4-BE49-F238E27FC236}">
                <a16:creationId xmlns:a16="http://schemas.microsoft.com/office/drawing/2014/main" id="{BDF464A1-1542-4593-9E85-07B39D753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76400" y="7886700"/>
            <a:ext cx="6781906" cy="652983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992FBD-189D-4F5C-908D-01783862D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943744" y="9629614"/>
            <a:ext cx="2991384" cy="147393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BCE3E06-500C-4F4D-BCC3-FF61C4A1B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7679731">
            <a:off x="14115440" y="-5217058"/>
            <a:ext cx="6226076" cy="8392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54D034B-E8E8-47EF-A869-A315A0F6435D}"/>
                  </a:ext>
                </a:extLst>
              </p14:cNvPr>
              <p14:cNvContentPartPr/>
              <p14:nvPr/>
            </p14:nvContentPartPr>
            <p14:xfrm>
              <a:off x="5572080" y="1728720"/>
              <a:ext cx="8523000" cy="7980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54D034B-E8E8-47EF-A869-A315A0F643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2720" y="1719360"/>
                <a:ext cx="8541720" cy="79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5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P2831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529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第一象限内有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只小猪，第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只坐标为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(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𝑦𝑖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)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。每次你可以原点有一架弹弓，用它发射一只小鸟，小鸟的飞行轨迹是一条形如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𝑦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 = 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𝑎</m:t>
                    </m:r>
                    <m:sSup>
                      <m:sSup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 + 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𝑏𝑥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的开口向下的抛物线。求最少发射多少小鸟可以消灭所有小猪。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≤18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529958"/>
              </a:xfrm>
              <a:prstGeom prst="rect">
                <a:avLst/>
              </a:prstGeom>
              <a:blipFill>
                <a:blip r:embed="rId11"/>
                <a:stretch>
                  <a:fillRect l="-1259" t="-1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16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563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没有明显的更新顺序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表示消灭集合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中的小猪需要多少小鸟。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枚举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中的两只鸟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𝑦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，过它们的抛物线消灭了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𝑠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中的猪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i="1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∈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𝑆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≠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]</m:t>
                        </m:r>
                      </m:e>
                    </m:func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𝑂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(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)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563172"/>
              </a:xfrm>
              <a:prstGeom prst="rect">
                <a:avLst/>
              </a:prstGeom>
              <a:blipFill>
                <a:blip r:embed="rId10"/>
                <a:stretch>
                  <a:fillRect l="-1259" t="-1738" b="-36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06F4125-D03C-427D-A7A0-4A58ADAEC9B2}"/>
                  </a:ext>
                </a:extLst>
              </p14:cNvPr>
              <p14:cNvContentPartPr/>
              <p14:nvPr/>
            </p14:nvContentPartPr>
            <p14:xfrm>
              <a:off x="2536200" y="1178640"/>
              <a:ext cx="11294640" cy="7237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06F4125-D03C-427D-A7A0-4A58ADAEC9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26840" y="1169280"/>
                <a:ext cx="11313360" cy="72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783614C-30D0-465D-BB29-8EACA02A71B1}"/>
                  </a:ext>
                </a:extLst>
              </p14:cNvPr>
              <p14:cNvContentPartPr/>
              <p14:nvPr/>
            </p14:nvContentPartPr>
            <p14:xfrm>
              <a:off x="5172120" y="8193960"/>
              <a:ext cx="1193400" cy="407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783614C-30D0-465D-BB29-8EACA02A71B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62760" y="8184600"/>
                <a:ext cx="1212120" cy="4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00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070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优化：考虑编号最小的猪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𝑧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𝑧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必定会被某一只鸟消灭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只需枚举另一只猪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即可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i="1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∈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𝑆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≠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𝑧</m:t>
                            </m:r>
                          </m:lim>
                        </m:limLow>
                      </m:fName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]</m:t>
                        </m:r>
                      </m:e>
                    </m:func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𝑂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)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070730"/>
              </a:xfrm>
              <a:prstGeom prst="rect">
                <a:avLst/>
              </a:prstGeom>
              <a:blipFill>
                <a:blip r:embed="rId10"/>
                <a:stretch>
                  <a:fillRect l="-1259" t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784DBF7-A7FC-4454-9950-367F5463A2FC}"/>
                  </a:ext>
                </a:extLst>
              </p14:cNvPr>
              <p14:cNvContentPartPr/>
              <p14:nvPr/>
            </p14:nvContentPartPr>
            <p14:xfrm>
              <a:off x="3900600" y="3707640"/>
              <a:ext cx="9022680" cy="3215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784DBF7-A7FC-4454-9950-367F5463A2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1240" y="3698280"/>
                <a:ext cx="9041400" cy="32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B8F6F54-5C00-4E09-9A13-4DC1203D2A5F}"/>
                  </a:ext>
                </a:extLst>
              </p14:cNvPr>
              <p14:cNvContentPartPr/>
              <p14:nvPr/>
            </p14:nvContentPartPr>
            <p14:xfrm>
              <a:off x="8915400" y="6750720"/>
              <a:ext cx="5700960" cy="750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B8F6F54-5C00-4E09-9A13-4DC1203D2A5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06040" y="6741360"/>
                <a:ext cx="5719680" cy="76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6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P4163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𝑇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组数据：给一个数字串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和正整数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𝑑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，统计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有多少种不同的排列能被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𝑑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整除（可以有前导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）。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≤10,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𝑑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≤1000,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𝑇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≤15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3539430"/>
              </a:xfrm>
              <a:prstGeom prst="rect">
                <a:avLst/>
              </a:prstGeom>
              <a:blipFill>
                <a:blip r:embed="rId11"/>
                <a:stretch>
                  <a:fillRect l="-1259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0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2933700"/>
                <a:ext cx="11134738" cy="5602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为确定了前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位，使用过的数位的集合是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𝑇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，当前数对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𝑑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取模结果为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的方案数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b="0" dirty="0"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枚举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𝑗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∉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𝑇</m:t>
                    </m:r>
                  </m:oMath>
                </a14:m>
                <a:r>
                  <a:rPr lang="zh-CN" altLang="en-US" sz="3200" b="0" dirty="0"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，有转移：</a:t>
                </a:r>
                <a:endParaRPr lang="en-US" altLang="zh-CN" sz="3200" b="0" dirty="0"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dirty="0"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mod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𝑑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注意到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=|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𝑇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|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，优化掉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这一维。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𝑂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(|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|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|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|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𝑑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)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2933700"/>
                <a:ext cx="11134738" cy="5602496"/>
              </a:xfrm>
              <a:prstGeom prst="rect">
                <a:avLst/>
              </a:prstGeom>
              <a:blipFill>
                <a:blip r:embed="rId10"/>
                <a:stretch>
                  <a:fillRect l="-1259" t="-1415" r="-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9F63E19-BE6D-46FC-8BA8-337DBC91C39D}"/>
                  </a:ext>
                </a:extLst>
              </p14:cNvPr>
              <p14:cNvContentPartPr/>
              <p14:nvPr/>
            </p14:nvContentPartPr>
            <p14:xfrm>
              <a:off x="2593080" y="1257120"/>
              <a:ext cx="13716360" cy="8880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9F63E19-BE6D-46FC-8BA8-337DBC91C3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3720" y="1247760"/>
                <a:ext cx="13735080" cy="88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98E38D4-9A33-4D7E-928B-28D51D123A23}"/>
                  </a:ext>
                </a:extLst>
              </p14:cNvPr>
              <p14:cNvContentPartPr/>
              <p14:nvPr/>
            </p14:nvContentPartPr>
            <p14:xfrm>
              <a:off x="7415280" y="4914720"/>
              <a:ext cx="14760" cy="243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98E38D4-9A33-4D7E-928B-28D51D123A2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05920" y="4905360"/>
                <a:ext cx="334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594C680-098F-49E2-AA44-3E878070D713}"/>
                  </a:ext>
                </a:extLst>
              </p14:cNvPr>
              <p14:cNvContentPartPr/>
              <p14:nvPr/>
            </p14:nvContentPartPr>
            <p14:xfrm>
              <a:off x="3193200" y="2021760"/>
              <a:ext cx="2607840" cy="7362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594C680-098F-49E2-AA44-3E878070D71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83840" y="2012400"/>
                <a:ext cx="2626560" cy="7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9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45472" y="2407009"/>
            <a:ext cx="3700927" cy="49889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27496" y="2615278"/>
            <a:ext cx="3905460" cy="52647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995936" y="3942565"/>
            <a:ext cx="2555747" cy="393742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4637" y="2999668"/>
            <a:ext cx="696789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zh-CN" altLang="en-US" sz="7200" dirty="0">
                <a:solidFill>
                  <a:srgbClr val="191919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单调队列优化</a:t>
            </a:r>
            <a:endParaRPr lang="en-US" sz="7200" dirty="0">
              <a:solidFill>
                <a:srgbClr val="191919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7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43200" y="4266041"/>
            <a:ext cx="8915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altLang="zh-CN" sz="7200" dirty="0">
                <a:solidFill>
                  <a:srgbClr val="191919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Contents</a:t>
            </a:r>
            <a:endParaRPr lang="en-US" sz="7200" dirty="0">
              <a:solidFill>
                <a:srgbClr val="191919"/>
              </a:solidFill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15937" y="2339078"/>
            <a:ext cx="550863" cy="6108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30000" y="2552700"/>
            <a:ext cx="4271324" cy="35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经典模型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15937" y="4980756"/>
            <a:ext cx="550863" cy="61083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430000" y="5194378"/>
            <a:ext cx="4271324" cy="35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单调队列优化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DP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15937" y="6296665"/>
            <a:ext cx="550863" cy="61083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30000" y="6510287"/>
            <a:ext cx="4271324" cy="35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概率与期望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2555042B-6482-4BF5-B020-81281C8B3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15937" y="7617504"/>
            <a:ext cx="550863" cy="61083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16926DD9-E42E-4F61-AE4B-E0BE4D9FCBD6}"/>
              </a:ext>
            </a:extLst>
          </p:cNvPr>
          <p:cNvSpPr txBox="1"/>
          <p:nvPr/>
        </p:nvSpPr>
        <p:spPr>
          <a:xfrm>
            <a:off x="11430000" y="7831126"/>
            <a:ext cx="4271324" cy="35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191919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例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题选讲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BB2393A7-B081-4E5A-A20B-934605512992}"/>
              </a:ext>
            </a:extLst>
          </p:cNvPr>
          <p:cNvSpPr txBox="1"/>
          <p:nvPr/>
        </p:nvSpPr>
        <p:spPr>
          <a:xfrm>
            <a:off x="11430000" y="3386354"/>
            <a:ext cx="427132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52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更纱黑体 UI SC Light" panose="02000400000000000000" pitchFamily="2" charset="-122"/>
                <a:ea typeface="更纱黑体 UI SC Light" panose="02000400000000000000" pitchFamily="2" charset="-122"/>
                <a:cs typeface="更纱黑体 UI SC Light" panose="02000400000000000000" pitchFamily="2" charset="-122"/>
              </a:rPr>
              <a:t>树形</a:t>
            </a:r>
            <a:r>
              <a:rPr lang="en-US" altLang="zh-CN" sz="2800" dirty="0">
                <a:solidFill>
                  <a:srgbClr val="191919"/>
                </a:solidFill>
                <a:latin typeface="更纱黑体 UI SC Light" panose="02000400000000000000" pitchFamily="2" charset="-122"/>
                <a:ea typeface="更纱黑体 UI SC Light" panose="02000400000000000000" pitchFamily="2" charset="-122"/>
                <a:cs typeface="更纱黑体 UI SC Light" panose="02000400000000000000" pitchFamily="2" charset="-122"/>
              </a:rPr>
              <a:t>DP</a:t>
            </a:r>
          </a:p>
          <a:p>
            <a:pPr marL="342900" indent="-342900">
              <a:lnSpc>
                <a:spcPts val="2520"/>
              </a:lnSpc>
              <a:buFont typeface="Arial" panose="020B0604020202020204" pitchFamily="34" charset="0"/>
              <a:buChar char="•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更纱黑体 UI SC Light" panose="02000400000000000000" pitchFamily="2" charset="-122"/>
              <a:ea typeface="更纱黑体 UI SC Light" panose="02000400000000000000" pitchFamily="2" charset="-122"/>
              <a:cs typeface="更纱黑体 UI SC Light" panose="02000400000000000000" pitchFamily="2" charset="-122"/>
            </a:endParaRPr>
          </a:p>
          <a:p>
            <a:pPr marL="342900" indent="-342900">
              <a:lnSpc>
                <a:spcPts val="25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rgbClr val="191919"/>
                </a:solidFill>
                <a:latin typeface="更纱黑体 UI SC Light" panose="02000400000000000000" pitchFamily="2" charset="-122"/>
                <a:ea typeface="更纱黑体 UI SC Light" panose="02000400000000000000" pitchFamily="2" charset="-122"/>
                <a:cs typeface="更纱黑体 UI SC Light" panose="02000400000000000000" pitchFamily="2" charset="-122"/>
              </a:rPr>
              <a:t>状态压缩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更纱黑体 UI SC Light" panose="02000400000000000000" pitchFamily="2" charset="-122"/>
              <a:ea typeface="更纱黑体 UI SC Light" panose="02000400000000000000" pitchFamily="2" charset="-122"/>
              <a:cs typeface="更纱黑体 UI SC Light" panose="02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3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单调队列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4A4F20-C430-49C4-9F69-10C0B80F1B37}"/>
              </a:ext>
            </a:extLst>
          </p:cNvPr>
          <p:cNvSpPr txBox="1"/>
          <p:nvPr/>
        </p:nvSpPr>
        <p:spPr>
          <a:xfrm>
            <a:off x="2124062" y="3156374"/>
            <a:ext cx="111347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可用于维护滑动窗口内的最大值</a:t>
            </a:r>
            <a:endParaRPr lang="en-US" altLang="zh-CN" sz="32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可直接优化部分 </a:t>
            </a:r>
            <a:r>
              <a:rPr lang="en-US" altLang="zh-CN" sz="32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DP </a:t>
            </a:r>
            <a:r>
              <a:rPr lang="zh-CN" altLang="en-US" sz="32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的转移过程</a:t>
            </a:r>
            <a:endParaRPr lang="en-US" altLang="zh-CN" sz="32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如果 </a:t>
            </a:r>
            <a:r>
              <a:rPr lang="en-US" altLang="zh-CN" sz="32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DP </a:t>
            </a:r>
            <a:r>
              <a:rPr lang="zh-CN" altLang="en-US" sz="32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的决策点满足某些性质，也可以用单调队列维护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87808AA-70D8-4236-A523-978FB6CB3213}"/>
                  </a:ext>
                </a:extLst>
              </p14:cNvPr>
              <p14:cNvContentPartPr/>
              <p14:nvPr/>
            </p14:nvContentPartPr>
            <p14:xfrm>
              <a:off x="8479800" y="1743120"/>
              <a:ext cx="6593760" cy="3186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87808AA-70D8-4236-A523-978FB6CB32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0440" y="1733760"/>
                <a:ext cx="6612480" cy="32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58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P1725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一列格子依次编号为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到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𝑁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，你初始在格子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。当你在格子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时，可以移动到区间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𝑙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𝑟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中的任意一格。第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个格子有一个数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，你希望经过的格子上数的总和最大。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≤2×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031873"/>
              </a:xfrm>
              <a:prstGeom prst="rect">
                <a:avLst/>
              </a:prstGeom>
              <a:blipFill>
                <a:blip r:embed="rId11"/>
                <a:stretch>
                  <a:fillRect l="-1259" t="-1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28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5716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表示从起点走到第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个格子的最大收益。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−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𝑟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≤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𝑗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≤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−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𝑙</m:t>
                            </m:r>
                          </m:lim>
                        </m:limLow>
                      </m:fName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求滑动窗口中的最大值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&lt;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𝑦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且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𝑦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，那么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一定不是决策点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从队首弹出超出范围的决策点，得到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的值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再从队尾把没用的决策点弹掉，将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𝑙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入队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5716693"/>
              </a:xfrm>
              <a:prstGeom prst="rect">
                <a:avLst/>
              </a:prstGeom>
              <a:blipFill>
                <a:blip r:embed="rId10"/>
                <a:stretch>
                  <a:fillRect l="-1259" t="-1386" b="-2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C1B3BF4-19EA-4374-ABAC-79BF9884F42D}"/>
                  </a:ext>
                </a:extLst>
              </p14:cNvPr>
              <p14:cNvContentPartPr/>
              <p14:nvPr/>
            </p14:nvContentPartPr>
            <p14:xfrm>
              <a:off x="3778920" y="621360"/>
              <a:ext cx="10073160" cy="9115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C1B3BF4-19EA-4374-ABAC-79BF9884F4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69560" y="612000"/>
                <a:ext cx="10091880" cy="91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629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P3957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62300"/>
                <a:ext cx="1113473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≤5×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62300"/>
                <a:ext cx="11134738" cy="2554545"/>
              </a:xfrm>
              <a:prstGeom prst="rect">
                <a:avLst/>
              </a:prstGeom>
              <a:blipFill>
                <a:blip r:embed="rId11"/>
                <a:stretch>
                  <a:fillRect l="-1259" t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834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5548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显然机器人灵活性越高，分数越高，考虑二分灵活性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𝑔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与上一题类似，设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为从起点到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的最高分数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𝑗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→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能跳到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𝑗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区间是一个滑动窗口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长度不固定，但左右端点一定递增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左端点移动时，队首出队；右端点移动时，新决策点入队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5548763"/>
              </a:xfrm>
              <a:prstGeom prst="rect">
                <a:avLst/>
              </a:prstGeom>
              <a:blipFill>
                <a:blip r:embed="rId10"/>
                <a:stretch>
                  <a:fillRect l="-1259" t="-1429" b="-2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777DBE2-175A-43A4-A60C-01EF47A740D2}"/>
                  </a:ext>
                </a:extLst>
              </p14:cNvPr>
              <p14:cNvContentPartPr/>
              <p14:nvPr/>
            </p14:nvContentPartPr>
            <p14:xfrm>
              <a:off x="3850560" y="3672000"/>
              <a:ext cx="8551440" cy="2293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777DBE2-175A-43A4-A60C-01EF47A740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41200" y="3662640"/>
                <a:ext cx="8570160" cy="23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9897237-8775-4863-86DF-3292BD845203}"/>
                  </a:ext>
                </a:extLst>
              </p14:cNvPr>
              <p14:cNvContentPartPr/>
              <p14:nvPr/>
            </p14:nvContentPartPr>
            <p14:xfrm>
              <a:off x="9093960" y="5150520"/>
              <a:ext cx="5943960" cy="3065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9897237-8775-4863-86DF-3292BD8452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84600" y="5141160"/>
                <a:ext cx="5962680" cy="30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6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P3572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有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棵树，第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棵树高度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。一只鸟想从第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1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棵树跳到第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棵树。如果鸟在第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棵树，它可以跳到第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+1, …,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𝐾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棵树。如果鸟跳到一棵不矮于当前树的树，那么它消耗一点体力。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𝑞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次询问，每次给出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𝐾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，求最少消耗体力。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6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𝑞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≤25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524315"/>
              </a:xfrm>
              <a:prstGeom prst="rect">
                <a:avLst/>
              </a:prstGeom>
              <a:blipFill>
                <a:blip r:embed="rId11"/>
                <a:stretch>
                  <a:fillRect l="-1259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66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5095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为到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棵树的最少体力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−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𝐾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≤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𝑗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≤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−1</m:t>
                            </m:r>
                          </m:lim>
                        </m:limLow>
                      </m:fName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]</m:t>
                        </m:r>
                      </m:e>
                    </m:func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不是滑动窗口模型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考虑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&lt;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𝑦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，若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&gt;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𝑦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，或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𝑦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，那么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没有用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设队尾为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，新点为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𝑦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，若上面条件满足，则弹出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5095177"/>
              </a:xfrm>
              <a:prstGeom prst="rect">
                <a:avLst/>
              </a:prstGeom>
              <a:blipFill>
                <a:blip r:embed="rId10"/>
                <a:stretch>
                  <a:fillRect l="-1259" t="-1555" b="-2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711228F-9462-40F7-90EA-FFD03696097C}"/>
                  </a:ext>
                </a:extLst>
              </p14:cNvPr>
              <p14:cNvContentPartPr/>
              <p14:nvPr/>
            </p14:nvContentPartPr>
            <p14:xfrm>
              <a:off x="2478960" y="3614760"/>
              <a:ext cx="12994920" cy="6072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711228F-9462-40F7-90EA-FFD0369609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9600" y="3605400"/>
                <a:ext cx="13013640" cy="60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111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45472" y="2407009"/>
            <a:ext cx="3700927" cy="49889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27496" y="2615278"/>
            <a:ext cx="3905460" cy="52647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995936" y="3942565"/>
            <a:ext cx="2555747" cy="393742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174637" y="2999668"/>
            <a:ext cx="6967890" cy="3087983"/>
            <a:chOff x="0" y="-9525"/>
            <a:chExt cx="9290520" cy="411731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9290520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zh-CN" altLang="en-US" sz="7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rPr>
                <a:t>概率与期望</a:t>
              </a:r>
              <a:endParaRPr lang="en-US" sz="7200" dirty="0">
                <a:solidFill>
                  <a:srgbClr val="191919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570729"/>
              <a:ext cx="8256982" cy="537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endParaRPr lang="en-US" sz="2800" dirty="0">
                <a:solidFill>
                  <a:srgbClr val="191919"/>
                </a:solidFill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4918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概率与期望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记号：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𝑃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𝐴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)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表示事件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𝐴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发生的概率。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i="1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若两事件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𝐴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𝐵</m:t>
                    </m:r>
                  </m:oMath>
                </a14:m>
                <a:r>
                  <a:rPr lang="en-US" altLang="zh-CN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互斥，则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𝑃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𝐴𝐵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𝑃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𝑃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(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𝐵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)</m:t>
                    </m:r>
                  </m:oMath>
                </a14:m>
                <a:endParaRPr lang="en-US" altLang="zh-CN" sz="320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若两事件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𝐴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𝐵</m:t>
                    </m:r>
                  </m:oMath>
                </a14:m>
                <a:r>
                  <a:rPr lang="en-US" altLang="zh-CN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独立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𝑃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𝐴𝐵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𝑃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𝑃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𝐵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)</m:t>
                    </m:r>
                  </m:oMath>
                </a14:m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3046988"/>
              </a:xfrm>
              <a:prstGeom prst="rect">
                <a:avLst/>
              </a:prstGeom>
              <a:blipFill>
                <a:blip r:embed="rId2"/>
                <a:stretch>
                  <a:fillRect l="-1259" t="-2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>
            <a:extLst>
              <a:ext uri="{FF2B5EF4-FFF2-40B4-BE49-F238E27FC236}">
                <a16:creationId xmlns:a16="http://schemas.microsoft.com/office/drawing/2014/main" id="{BDF464A1-1542-4593-9E85-07B39D753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76400" y="7886700"/>
            <a:ext cx="6781906" cy="652983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992FBD-189D-4F5C-908D-01783862D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943744" y="9629614"/>
            <a:ext cx="2991384" cy="147393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BCE3E06-500C-4F4D-BCC3-FF61C4A1B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7679731">
            <a:off x="14115440" y="-5217058"/>
            <a:ext cx="6226076" cy="8392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5B61CEE-B57F-4C82-8614-F75EE823908D}"/>
                  </a:ext>
                </a:extLst>
              </p14:cNvPr>
              <p14:cNvContentPartPr/>
              <p14:nvPr/>
            </p14:nvContentPartPr>
            <p14:xfrm>
              <a:off x="3071880" y="1421640"/>
              <a:ext cx="13516200" cy="6008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5B61CEE-B57F-4C82-8614-F75EE82390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62520" y="1412280"/>
                <a:ext cx="13534920" cy="60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61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概率与期望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b="0" dirty="0"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记号：</a:t>
                </a:r>
                <a:r>
                  <a:rPr lang="zh-CN" altLang="en-US" sz="3200" dirty="0"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条件概率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𝑃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𝐴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∣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𝐵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)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表示在</a:t>
                </a:r>
                <a:r>
                  <a:rPr lang="zh-CN" altLang="en-US" sz="3200" b="1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已知事件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𝑩</m:t>
                    </m:r>
                  </m:oMath>
                </a14:m>
                <a:r>
                  <a:rPr lang="en-US" altLang="zh-CN" sz="3200" b="1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1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发生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的前提下，事件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𝐴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发生的概率。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全概率公式：如果整个概率空间可以被分割成一些事件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…, 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，那么有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𝐴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+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0" smtClean="0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+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…</m:t>
                      </m:r>
                    </m:oMath>
                  </m:oMathPara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5016758"/>
              </a:xfrm>
              <a:prstGeom prst="rect">
                <a:avLst/>
              </a:prstGeom>
              <a:blipFill>
                <a:blip r:embed="rId2"/>
                <a:stretch>
                  <a:fillRect l="-1259" t="-1701" r="-4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>
            <a:extLst>
              <a:ext uri="{FF2B5EF4-FFF2-40B4-BE49-F238E27FC236}">
                <a16:creationId xmlns:a16="http://schemas.microsoft.com/office/drawing/2014/main" id="{BDF464A1-1542-4593-9E85-07B39D753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76400" y="7886700"/>
            <a:ext cx="6781906" cy="652983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992FBD-189D-4F5C-908D-01783862D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943744" y="9629614"/>
            <a:ext cx="2991384" cy="147393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BCE3E06-500C-4F4D-BCC3-FF61C4A1B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7679731">
            <a:off x="14115440" y="-5217058"/>
            <a:ext cx="6226076" cy="8392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690A9E1-DBB5-4E5A-AE13-61DF24E1AEC8}"/>
                  </a:ext>
                </a:extLst>
              </p14:cNvPr>
              <p14:cNvContentPartPr/>
              <p14:nvPr/>
            </p14:nvContentPartPr>
            <p14:xfrm>
              <a:off x="2414520" y="4250520"/>
              <a:ext cx="15652440" cy="5979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690A9E1-DBB5-4E5A-AE13-61DF24E1AE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5160" y="4241160"/>
                <a:ext cx="15671160" cy="599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765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树形</a:t>
            </a:r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DP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4A4F20-C430-49C4-9F69-10C0B80F1B37}"/>
              </a:ext>
            </a:extLst>
          </p:cNvPr>
          <p:cNvSpPr txBox="1"/>
          <p:nvPr/>
        </p:nvSpPr>
        <p:spPr>
          <a:xfrm>
            <a:off x="2124062" y="3156374"/>
            <a:ext cx="11134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在树上做</a:t>
            </a:r>
            <a:r>
              <a:rPr lang="en-US" altLang="zh-CN" sz="32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DP</a:t>
            </a:r>
            <a:r>
              <a:rPr lang="zh-CN" altLang="en-US" sz="32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，常利用树的特征设计状态</a:t>
            </a:r>
            <a:endParaRPr lang="en-US" altLang="zh-CN" sz="32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ambria Math" panose="02040503050406030204" pitchFamily="18" charset="0"/>
                <a:ea typeface="更纱黑体 UI SC" panose="02000500000000000000" pitchFamily="2" charset="-122"/>
                <a:cs typeface="更纱黑体 UI SC" panose="02000500000000000000" pitchFamily="2" charset="-122"/>
              </a:rPr>
              <a:t>递归性质：节点的每个儿子都是一棵子树</a:t>
            </a:r>
            <a:endParaRPr lang="en-US" altLang="zh-CN" sz="3200" b="0" dirty="0">
              <a:latin typeface="Cambria Math" panose="02040503050406030204" pitchFamily="18" charset="0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DF464A1-1542-4593-9E85-07B39D753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76400" y="7886700"/>
            <a:ext cx="6781906" cy="652983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992FBD-189D-4F5C-908D-01783862D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943744" y="9629614"/>
            <a:ext cx="2991384" cy="147393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BCE3E06-500C-4F4D-BCC3-FF61C4A1B2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7679731">
            <a:off x="14115440" y="-5217058"/>
            <a:ext cx="6226076" cy="8392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39D60C6-1663-4707-BBED-24ACA743456A}"/>
                  </a:ext>
                </a:extLst>
              </p14:cNvPr>
              <p14:cNvContentPartPr/>
              <p14:nvPr/>
            </p14:nvContentPartPr>
            <p14:xfrm>
              <a:off x="9879840" y="2193120"/>
              <a:ext cx="6036840" cy="7394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39D60C6-1663-4707-BBED-24ACA74345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70480" y="2183760"/>
                <a:ext cx="6055560" cy="74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3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概率与期望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随机变量：以某个概率分布取值的变量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𝑋</m:t>
                    </m:r>
                  </m:oMath>
                </a14:m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随机变量的期望（均值）：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𝐸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𝑋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𝑋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=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⋅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nary>
                  </m:oMath>
                </a14:m>
                <a:endParaRPr lang="en-US" altLang="zh-CN" sz="3200" b="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期望的线性性：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𝐸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𝑋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𝑌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𝐸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𝑋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𝐸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𝑌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)</m:t>
                    </m:r>
                  </m:oMath>
                </a14:m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2554545"/>
              </a:xfrm>
              <a:prstGeom prst="rect">
                <a:avLst/>
              </a:prstGeom>
              <a:blipFill>
                <a:blip r:embed="rId2"/>
                <a:stretch>
                  <a:fillRect l="-1259" t="-3103" b="-6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>
            <a:extLst>
              <a:ext uri="{FF2B5EF4-FFF2-40B4-BE49-F238E27FC236}">
                <a16:creationId xmlns:a16="http://schemas.microsoft.com/office/drawing/2014/main" id="{BDF464A1-1542-4593-9E85-07B39D753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76400" y="7886700"/>
            <a:ext cx="6781906" cy="652983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992FBD-189D-4F5C-908D-01783862D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943744" y="9629614"/>
            <a:ext cx="2991384" cy="147393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BCE3E06-500C-4F4D-BCC3-FF61C4A1B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7679731">
            <a:off x="14115440" y="-5217058"/>
            <a:ext cx="6226076" cy="8392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18247E5-4371-41C6-8D67-AACC2519C86A}"/>
                  </a:ext>
                </a:extLst>
              </p14:cNvPr>
              <p14:cNvContentPartPr/>
              <p14:nvPr/>
            </p14:nvContentPartPr>
            <p14:xfrm>
              <a:off x="5464800" y="3064680"/>
              <a:ext cx="11116080" cy="6772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18247E5-4371-41C6-8D67-AACC2519C8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55440" y="3055320"/>
                <a:ext cx="11134800" cy="67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91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概率与期望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期望的线性性：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𝐸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𝑋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𝑌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𝐸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𝑋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𝐸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𝑌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)</m:t>
                    </m:r>
                  </m:oMath>
                </a14:m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全期望公式：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如果整个概率空间可以被分割成一些事件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…, 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，那么有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𝐸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𝑋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𝐸</m:t>
                      </m:r>
                      <m:d>
                        <m:dPr>
                          <m:sepChr m:val="∣"/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+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𝐸</m:t>
                      </m:r>
                      <m:d>
                        <m:dPr>
                          <m:sepChr m:val="∣"/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0" smtClean="0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+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…</m:t>
                      </m:r>
                    </m:oMath>
                  </m:oMathPara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524315"/>
              </a:xfrm>
              <a:prstGeom prst="rect">
                <a:avLst/>
              </a:prstGeom>
              <a:blipFill>
                <a:blip r:embed="rId2"/>
                <a:stretch>
                  <a:fillRect l="-1259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>
            <a:extLst>
              <a:ext uri="{FF2B5EF4-FFF2-40B4-BE49-F238E27FC236}">
                <a16:creationId xmlns:a16="http://schemas.microsoft.com/office/drawing/2014/main" id="{BDF464A1-1542-4593-9E85-07B39D753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76400" y="7886700"/>
            <a:ext cx="6781906" cy="652983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992FBD-189D-4F5C-908D-01783862D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943744" y="9629614"/>
            <a:ext cx="2991384" cy="147393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BCE3E06-500C-4F4D-BCC3-FF61C4A1B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7679731">
            <a:off x="14115440" y="-5217058"/>
            <a:ext cx="6226076" cy="8392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8649392-1CEA-4575-A732-F792B893CFBB}"/>
                  </a:ext>
                </a:extLst>
              </p14:cNvPr>
              <p14:cNvContentPartPr/>
              <p14:nvPr/>
            </p14:nvContentPartPr>
            <p14:xfrm>
              <a:off x="11437200" y="1150200"/>
              <a:ext cx="6286680" cy="3222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8649392-1CEA-4575-A732-F792B893CF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27840" y="1140840"/>
                <a:ext cx="6305400" cy="32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0947F25-A45A-45D8-B859-DB563855B818}"/>
                  </a:ext>
                </a:extLst>
              </p14:cNvPr>
              <p14:cNvContentPartPr/>
              <p14:nvPr/>
            </p14:nvContentPartPr>
            <p14:xfrm>
              <a:off x="6465240" y="5150520"/>
              <a:ext cx="10244520" cy="4151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0947F25-A45A-45D8-B859-DB563855B8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55880" y="5141160"/>
                <a:ext cx="10263240" cy="416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53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P1297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试卷上共有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道单选题，第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道单选题有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个选项。你做出了所有题，但写答题卷时，你把第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道题的答案抄到了答题纸上的第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道题的位置上。特别地，第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道题的答案在第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1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道题的位置上。求做对题数的期望。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i="1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7</m:t>
                        </m:r>
                      </m:sup>
                    </m:sSup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524315"/>
              </a:xfrm>
              <a:prstGeom prst="rect">
                <a:avLst/>
              </a:prstGeom>
              <a:blipFill>
                <a:blip r:embed="rId11"/>
                <a:stretch>
                  <a:fillRect l="-1259" t="-1752" r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60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2847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考虑第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道题做对的概率：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𝑃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zh-CN" altLang="en-US" sz="320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题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 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答案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=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题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−1 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答案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min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max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期望做对题数即为每道题做对概率之和。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2847126"/>
              </a:xfrm>
              <a:prstGeom prst="rect">
                <a:avLst/>
              </a:prstGeom>
              <a:blipFill>
                <a:blip r:embed="rId10"/>
                <a:stretch>
                  <a:fillRect l="-1259" t="-2784" b="-6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ABCE179-9A05-43FE-862D-DA41CBC42160}"/>
                  </a:ext>
                </a:extLst>
              </p14:cNvPr>
              <p14:cNvContentPartPr/>
              <p14:nvPr/>
            </p14:nvContentPartPr>
            <p14:xfrm>
              <a:off x="2543040" y="778680"/>
              <a:ext cx="12359160" cy="9101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ABCE179-9A05-43FE-862D-DA41CBC4216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3680" y="769320"/>
                <a:ext cx="12377880" cy="9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4170218-D056-424F-B8E8-BF788D6EF09E}"/>
                  </a:ext>
                </a:extLst>
              </p14:cNvPr>
              <p14:cNvContentPartPr/>
              <p14:nvPr/>
            </p14:nvContentPartPr>
            <p14:xfrm>
              <a:off x="12080160" y="4672080"/>
              <a:ext cx="5829480" cy="5472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4170218-D056-424F-B8E8-BF788D6EF0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070800" y="4662720"/>
                <a:ext cx="5848200" cy="54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21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P4316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5720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一张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个点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𝑚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条边的有向无环图，起点为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1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，终点为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，每条边都有一个长度。从起点出发能够到达所有的点，所有的点也都能够到达终点。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绿豆蛙从起点出发，走向终点。到达一个顶点时，如果该节点有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条出边，绿豆蛙走向每条边的概率都为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求从起点走到终点的所经过的路径总长度的期望。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i="1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5720412"/>
              </a:xfrm>
              <a:prstGeom prst="rect">
                <a:avLst/>
              </a:prstGeom>
              <a:blipFill>
                <a:blip r:embed="rId11"/>
                <a:stretch>
                  <a:fillRect l="-1259" t="-1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37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282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表示从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出发走到终点，路径长度的期望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𝑦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更纱黑体 UI SC" panose="02000500000000000000" pitchFamily="2" charset="-122"/>
                                        <a:cs typeface="更纱黑体 UI SC" panose="02000500000000000000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更纱黑体 UI SC" panose="02000500000000000000" pitchFamily="2" charset="-122"/>
                                        <a:cs typeface="更纱黑体 UI SC" panose="02000500000000000000" pitchFamily="2" charset="-122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从后往前递推，记忆化搜索或拓扑排序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2822760"/>
              </a:xfrm>
              <a:prstGeom prst="rect">
                <a:avLst/>
              </a:prstGeom>
              <a:blipFill>
                <a:blip r:embed="rId10"/>
                <a:stretch>
                  <a:fillRect l="-1259" t="-2808" b="-6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E367677-AAB8-4BF2-BBE8-11E92BEEB91D}"/>
                  </a:ext>
                </a:extLst>
              </p14:cNvPr>
              <p14:cNvContentPartPr/>
              <p14:nvPr/>
            </p14:nvContentPartPr>
            <p14:xfrm>
              <a:off x="4900680" y="3614760"/>
              <a:ext cx="12458880" cy="4308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E367677-AAB8-4BF2-BBE8-11E92BEEB9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91320" y="3605400"/>
                <a:ext cx="12477600" cy="43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FC55FF3-7939-418C-90B4-72D096B4816B}"/>
                  </a:ext>
                </a:extLst>
              </p14:cNvPr>
              <p14:cNvContentPartPr/>
              <p14:nvPr/>
            </p14:nvContentPartPr>
            <p14:xfrm>
              <a:off x="4822200" y="4815000"/>
              <a:ext cx="1107360" cy="607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FC55FF3-7939-418C-90B4-72D096B481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12840" y="4805640"/>
                <a:ext cx="1126080" cy="62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37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P1850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502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一个长度为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的教室序列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，你可以申请更换其中的最多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𝑚</m:t>
                    </m:r>
                  </m:oMath>
                </a14:m>
                <a:r>
                  <a:rPr lang="en-US" altLang="zh-CN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个教室。申请</a:t>
                </a:r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更换的教室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会以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的概率</a:t>
                </a:r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变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。</a:t>
                </a:r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所有的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𝑣</m:t>
                    </m:r>
                  </m:oMath>
                </a14:m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间教室形成一个无向图。教室序列的代价是相邻的教室间的最短路之和。</a:t>
                </a:r>
                <a:endParaRPr lang="en-US" altLang="zh-CN" sz="320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求申请方案，使得序列的代价期望值最小。</a:t>
                </a:r>
                <a:endParaRPr lang="en-US" altLang="zh-CN" sz="320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5022401"/>
              </a:xfrm>
              <a:prstGeom prst="rect">
                <a:avLst/>
              </a:prstGeom>
              <a:blipFill>
                <a:blip r:embed="rId11"/>
                <a:stretch>
                  <a:fillRect l="-1259" t="-1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1A8B59F-F49B-4448-8EDE-17383C73A189}"/>
                  </a:ext>
                </a:extLst>
              </p14:cNvPr>
              <p14:cNvContentPartPr/>
              <p14:nvPr/>
            </p14:nvContentPartPr>
            <p14:xfrm>
              <a:off x="9465480" y="6936480"/>
              <a:ext cx="4722480" cy="629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1A8B59F-F49B-4448-8EDE-17383C73A1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6120" y="6927120"/>
                <a:ext cx="4741200" cy="64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631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首先 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Floyd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预处理任意两点间最短路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考虑期望的线性性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相邻代价之和的期望值 等于 相邻代价的期望值之和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0/1</m:t>
                        </m:r>
                      </m:e>
                    </m:d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表示前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节课，使用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次申请机会，且第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节课有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/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没有申请，相邻期望值之和的最小值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背包转移，转移时分类讨论四种情况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5016758"/>
              </a:xfrm>
              <a:prstGeom prst="rect">
                <a:avLst/>
              </a:prstGeom>
              <a:blipFill>
                <a:blip r:embed="rId10"/>
                <a:stretch>
                  <a:fillRect l="-1259" t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474E988-1A14-41CA-8B40-7EB0F114AA52}"/>
                  </a:ext>
                </a:extLst>
              </p14:cNvPr>
              <p14:cNvContentPartPr/>
              <p14:nvPr/>
            </p14:nvContentPartPr>
            <p14:xfrm>
              <a:off x="2821680" y="2550240"/>
              <a:ext cx="12751920" cy="7251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474E988-1A14-41CA-8B40-7EB0F114AA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12320" y="2540880"/>
                <a:ext cx="12770640" cy="72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45472" y="2407009"/>
            <a:ext cx="3700927" cy="49889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27496" y="2615278"/>
            <a:ext cx="3905460" cy="52647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995936" y="3942565"/>
            <a:ext cx="2555747" cy="393742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4637" y="2999668"/>
            <a:ext cx="696789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zh-CN" altLang="en-US" sz="72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例题选讲</a:t>
            </a:r>
            <a:endParaRPr lang="en-US" sz="7200" dirty="0">
              <a:solidFill>
                <a:srgbClr val="191919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54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P5958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502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个人的上下级关系构成一棵有根树，其中有一个叛徒（不知道是谁）。对于一个人，如果他的所有下属（直接或间接，不包括自己）中叛徒占的比例大于实数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𝑣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，那么他和他的下属都会变成叛徒。求出一个最小的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𝑣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，使得最坏情况下叛徒个数不超过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≤5×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5022401"/>
              </a:xfrm>
              <a:prstGeom prst="rect">
                <a:avLst/>
              </a:prstGeom>
              <a:blipFill>
                <a:blip r:embed="rId11"/>
                <a:stretch>
                  <a:fillRect l="-1259" t="-1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E437ADE-58DF-4BC9-BC1E-CCD5EF6106DF}"/>
                  </a:ext>
                </a:extLst>
              </p14:cNvPr>
              <p14:cNvContentPartPr/>
              <p14:nvPr/>
            </p14:nvContentPartPr>
            <p14:xfrm>
              <a:off x="12015720" y="4529160"/>
              <a:ext cx="5429520" cy="4572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E437ADE-58DF-4BC9-BC1E-CCD5EF6106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06360" y="4519800"/>
                <a:ext cx="5448240" cy="45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6EB4936-4176-460A-B587-77DD50570165}"/>
                  </a:ext>
                </a:extLst>
              </p14:cNvPr>
              <p14:cNvContentPartPr/>
              <p14:nvPr/>
            </p14:nvContentPartPr>
            <p14:xfrm>
              <a:off x="9437040" y="4607640"/>
              <a:ext cx="4950720" cy="4107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6EB4936-4176-460A-B587-77DD505701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27680" y="4598280"/>
                <a:ext cx="4969440" cy="41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P2016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一棵 </a:t>
                </a:r>
                <a14:m>
                  <m:oMath xmlns:m="http://schemas.openxmlformats.org/officeDocument/2006/math">
                    <m:r>
                      <a:rPr lang="en-US" altLang="zh-CN" sz="3200" b="0" i="1" u="none" strike="noStrike" baseline="0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b="0" i="1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点的树。你需要在节点上放最少的士兵，以监视整棵树。每个士兵可以监视与它相邻的所有边。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≤1500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031873"/>
              </a:xfrm>
              <a:prstGeom prst="rect">
                <a:avLst/>
              </a:prstGeom>
              <a:blipFill>
                <a:blip r:embed="rId11"/>
                <a:stretch>
                  <a:fillRect l="-1259" t="-1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2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5824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最坏情况下：第一个叛徒是叶子，最终叛徒是一棵子树。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考虑求出使得某一棵子树全部叛变的最大的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𝑣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表示使子树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全部叛变的最大的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𝑣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同时表示使子树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1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不全部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叛变的最小的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𝑣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∈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𝑠𝑜𝑛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(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min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⁡(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, </m:t>
                        </m:r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𝑠𝑖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𝑧𝑒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𝑠𝑖𝑧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−1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)}</m:t>
                        </m:r>
                      </m:e>
                    </m:func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考虑所有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𝑠𝑖𝑧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的节点，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𝑠𝑖𝑧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即为答案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5824095"/>
              </a:xfrm>
              <a:prstGeom prst="rect">
                <a:avLst/>
              </a:prstGeom>
              <a:blipFill>
                <a:blip r:embed="rId10"/>
                <a:stretch>
                  <a:fillRect l="-1259" t="-1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B09B77E-A220-4442-A8AD-E221F4EF6742}"/>
                  </a:ext>
                </a:extLst>
              </p14:cNvPr>
              <p14:cNvContentPartPr/>
              <p14:nvPr/>
            </p14:nvContentPartPr>
            <p14:xfrm>
              <a:off x="2693160" y="3514680"/>
              <a:ext cx="11223360" cy="2815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B09B77E-A220-4442-A8AD-E221F4EF67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83800" y="3505320"/>
                <a:ext cx="11242080" cy="28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6CF5340-4074-4647-94DF-9F041535C649}"/>
                  </a:ext>
                </a:extLst>
              </p14:cNvPr>
              <p14:cNvContentPartPr/>
              <p14:nvPr/>
            </p14:nvContentPartPr>
            <p14:xfrm>
              <a:off x="3836160" y="4636440"/>
              <a:ext cx="11230200" cy="5457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6CF5340-4074-4647-94DF-9F041535C64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26800" y="4627080"/>
                <a:ext cx="11248920" cy="54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7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P2679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给定两个字符串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𝐴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𝐵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。从字符串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𝐴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中取出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个互不重叠的非空子串，然后把这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个子串按照原顺序依次连接起来得到一个新的字符串。请问有多少种方案可以使得这个新串与字符串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𝐵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相等？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≤1000,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𝐵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≤200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524315"/>
              </a:xfrm>
              <a:prstGeom prst="rect">
                <a:avLst/>
              </a:prstGeom>
              <a:blipFill>
                <a:blip r:embed="rId11"/>
                <a:stretch>
                  <a:fillRect l="-1259" t="-1752" r="-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177D7C0-9C2D-4066-A3F1-8247F93ADB30}"/>
                  </a:ext>
                </a:extLst>
              </p14:cNvPr>
              <p14:cNvContentPartPr/>
              <p14:nvPr/>
            </p14:nvContentPartPr>
            <p14:xfrm>
              <a:off x="8143920" y="5100480"/>
              <a:ext cx="2050560" cy="1022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177D7C0-9C2D-4066-A3F1-8247F93ADB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4560" y="5091120"/>
                <a:ext cx="2069280" cy="10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58C239D-BA57-4295-8283-7FEB79FA5BB1}"/>
                  </a:ext>
                </a:extLst>
              </p14:cNvPr>
              <p14:cNvContentPartPr/>
              <p14:nvPr/>
            </p14:nvContentPartPr>
            <p14:xfrm>
              <a:off x="9043920" y="6086520"/>
              <a:ext cx="3858120" cy="2536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58C239D-BA57-4295-8283-7FEB79FA5BB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34560" y="6077160"/>
                <a:ext cx="3876840" cy="25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924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62300"/>
                <a:ext cx="11134738" cy="5588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[0/1]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表示从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𝐴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的前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个字符里选出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个子串，和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𝐵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的前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个字符相等的方案数，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0/1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个字符有没有被选择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考虑选不选第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个字符转移：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0</m:t>
                        </m:r>
                      </m:e>
                    </m:d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0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0</m:t>
                        </m:r>
                      </m:e>
                    </m:d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+0/1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[1]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sub>
                    </m:sSub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0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[1]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sub>
                    </m:sSub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62300"/>
                <a:ext cx="11134738" cy="5588325"/>
              </a:xfrm>
              <a:prstGeom prst="rect">
                <a:avLst/>
              </a:prstGeom>
              <a:blipFill>
                <a:blip r:embed="rId10"/>
                <a:stretch>
                  <a:fillRect l="-1259" t="-1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02969FE-31B4-4E6B-96B6-30997C59CFF0}"/>
                  </a:ext>
                </a:extLst>
              </p14:cNvPr>
              <p14:cNvContentPartPr/>
              <p14:nvPr/>
            </p14:nvContentPartPr>
            <p14:xfrm>
              <a:off x="2579040" y="707400"/>
              <a:ext cx="10401480" cy="7236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02969FE-31B4-4E6B-96B6-30997C59CF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9680" y="698040"/>
                <a:ext cx="10420200" cy="725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7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P3953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03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一张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个点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𝑚</m:t>
                    </m:r>
                  </m:oMath>
                </a14:m>
                <a:r>
                  <a:rPr lang="en-US" altLang="zh-CN" sz="3200" b="0" i="1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条边的有向图，边权非负。设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1</m:t>
                    </m:r>
                  </m:oMath>
                </a14:m>
                <a:r>
                  <a:rPr lang="en-US" altLang="zh-CN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号点到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号点的最短路长度为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𝑑</m:t>
                    </m:r>
                  </m:oMath>
                </a14:m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，求有多少条从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1</m:t>
                    </m:r>
                  </m:oMath>
                </a14:m>
                <a:r>
                  <a:rPr lang="en-US" altLang="zh-CN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，长度不超过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𝑑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𝐾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 </m:t>
                    </m:r>
                    <m:r>
                      <a:rPr lang="zh-CN" altLang="en-US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的</m:t>
                    </m:r>
                  </m:oMath>
                </a14:m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路径。</a:t>
                </a:r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5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𝑚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≤2×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5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𝐾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≤50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035848"/>
              </a:xfrm>
              <a:prstGeom prst="rect">
                <a:avLst/>
              </a:prstGeom>
              <a:blipFill>
                <a:blip r:embed="rId11"/>
                <a:stretch>
                  <a:fillRect l="-1259" t="-1964" r="-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35129C8-FFCA-4607-8C9B-B52F29D4BE00}"/>
                  </a:ext>
                </a:extLst>
              </p14:cNvPr>
              <p14:cNvContentPartPr/>
              <p14:nvPr/>
            </p14:nvContentPartPr>
            <p14:xfrm>
              <a:off x="6579360" y="2271600"/>
              <a:ext cx="6586920" cy="3472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35129C8-FFCA-4607-8C9B-B52F29D4BE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0000" y="2262240"/>
                <a:ext cx="6605640" cy="34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13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62300"/>
                <a:ext cx="11134738" cy="505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</a:t>
                </a:r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从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1</m:t>
                    </m:r>
                  </m:oMath>
                </a14:m>
                <a:r>
                  <a:rPr lang="en-US" altLang="zh-CN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，长度等于最短路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𝑗</m:t>
                    </m:r>
                  </m:oMath>
                </a14:m>
                <a:r>
                  <a:rPr lang="zh-CN" altLang="en-US" sz="320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的路径条数。</a:t>
                </a:r>
                <a:endParaRPr lang="en-US" altLang="zh-CN" sz="320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𝑦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𝑗</m:t>
                    </m:r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,</m:t>
                        </m:r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𝑦</m:t>
                        </m:r>
                      </m:sub>
                    </m:sSub>
                    <m:r>
                      <a:rPr lang="en-US" altLang="zh-CN" sz="32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𝑦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	(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𝑦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考虑更新顺序：按照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从小到大更新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相同时，建立最短路 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DAG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，按照 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DAG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拓扑序更新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若 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DAG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有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环且可达，则输出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−1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62300"/>
                <a:ext cx="11134738" cy="5055615"/>
              </a:xfrm>
              <a:prstGeom prst="rect">
                <a:avLst/>
              </a:prstGeom>
              <a:blipFill>
                <a:blip r:embed="rId10"/>
                <a:stretch>
                  <a:fillRect l="-1259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0C3EA8F-9AA4-4AF6-A8DF-9AF24539E1C5}"/>
                  </a:ext>
                </a:extLst>
              </p14:cNvPr>
              <p14:cNvContentPartPr/>
              <p14:nvPr/>
            </p14:nvContentPartPr>
            <p14:xfrm>
              <a:off x="2471760" y="264240"/>
              <a:ext cx="12823200" cy="9508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0C3EA8F-9AA4-4AF6-A8DF-9AF24539E1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2400" y="254880"/>
                <a:ext cx="12841920" cy="9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AC63EF5-66A2-47D0-B178-98C8D499CF8E}"/>
                  </a:ext>
                </a:extLst>
              </p14:cNvPr>
              <p14:cNvContentPartPr/>
              <p14:nvPr/>
            </p14:nvContentPartPr>
            <p14:xfrm>
              <a:off x="11680200" y="2214720"/>
              <a:ext cx="3171960" cy="111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AC63EF5-66A2-47D0-B178-98C8D499CF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670840" y="2205360"/>
                <a:ext cx="3190680" cy="11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80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P4766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≤300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2554545"/>
              </a:xfrm>
              <a:prstGeom prst="rect">
                <a:avLst/>
              </a:prstGeom>
              <a:blipFill>
                <a:blip r:embed="rId11"/>
                <a:stretch>
                  <a:fillRect l="-1259" t="-3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EF776D4-8DC7-4FF9-B5D6-0C373B008C06}"/>
                  </a:ext>
                </a:extLst>
              </p14:cNvPr>
              <p14:cNvContentPartPr/>
              <p14:nvPr/>
            </p14:nvContentPartPr>
            <p14:xfrm>
              <a:off x="2414520" y="2228760"/>
              <a:ext cx="13259160" cy="5622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EF776D4-8DC7-4FF9-B5D6-0C373B008C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5160" y="2219400"/>
                <a:ext cx="13277880" cy="56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23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P4766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先将坐标离散化，设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𝑙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𝑟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表示消灭区间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𝑙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𝑟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内外星人的最小代价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在区间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𝑙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𝑟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内，考虑最高的一条线段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 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，一定有一次射击打中这一条线段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枚举射击的横坐标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𝑡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，则跨过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𝑡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的线段都被消灭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𝑙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, 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𝑟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≤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𝑡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𝑙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,  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𝑡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𝑡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+1, 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5016758"/>
              </a:xfrm>
              <a:prstGeom prst="rect">
                <a:avLst/>
              </a:prstGeom>
              <a:blipFill>
                <a:blip r:embed="rId10"/>
                <a:stretch>
                  <a:fillRect l="-1259" t="-1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B48A746-86FD-4EFF-AC96-E1DAFC1DB3CF}"/>
                  </a:ext>
                </a:extLst>
              </p14:cNvPr>
              <p14:cNvContentPartPr/>
              <p14:nvPr/>
            </p14:nvContentPartPr>
            <p14:xfrm>
              <a:off x="2743200" y="5136480"/>
              <a:ext cx="14780880" cy="4200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B48A746-86FD-4EFF-AC96-E1DAFC1DB3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33840" y="5127120"/>
                <a:ext cx="14799600" cy="42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000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P3959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62300"/>
                <a:ext cx="1113473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≤12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62300"/>
                <a:ext cx="11134738" cy="2554545"/>
              </a:xfrm>
              <a:prstGeom prst="rect">
                <a:avLst/>
              </a:prstGeom>
              <a:blipFill>
                <a:blip r:embed="rId11"/>
                <a:stretch>
                  <a:fillRect l="-1259" t="-3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75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2621426"/>
                <a:ext cx="11134738" cy="6205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考虑按层 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DP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表示树的前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层已经确定，使用了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内的点，最小的总代价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枚举第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层的点集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𝑇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，将它们挂到树上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→</m:t>
                    </m:r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∪</m:t>
                        </m:r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×</m:t>
                    </m:r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endParaRPr lang="en-US" altLang="zh-CN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预处理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表示将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𝑇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挂到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上的最小总边权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∈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200" b="0" i="0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𝑦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∈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𝑆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𝑥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,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𝑦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2621426"/>
                <a:ext cx="11134738" cy="6205225"/>
              </a:xfrm>
              <a:prstGeom prst="rect">
                <a:avLst/>
              </a:prstGeom>
              <a:blipFill>
                <a:blip r:embed="rId10"/>
                <a:stretch>
                  <a:fillRect l="-1259" t="-1277" r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7E060B5-B4DA-4A39-8E60-F6455EC60E92}"/>
                  </a:ext>
                </a:extLst>
              </p14:cNvPr>
              <p14:cNvContentPartPr/>
              <p14:nvPr/>
            </p14:nvContentPartPr>
            <p14:xfrm>
              <a:off x="642960" y="478800"/>
              <a:ext cx="12523320" cy="8987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7E060B5-B4DA-4A39-8E60-F6455EC60E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3600" y="469440"/>
                <a:ext cx="12542040" cy="90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FD863E0-6475-4903-985B-586FF66A2484}"/>
                  </a:ext>
                </a:extLst>
              </p14:cNvPr>
              <p14:cNvContentPartPr/>
              <p14:nvPr/>
            </p14:nvContentPartPr>
            <p14:xfrm>
              <a:off x="2243160" y="5486400"/>
              <a:ext cx="10137240" cy="1771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FD863E0-6475-4903-985B-586FF66A248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33800" y="5477040"/>
                <a:ext cx="10155960" cy="179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C978E7C-1AC3-4558-B522-9D79C5F5EFC1}"/>
                  </a:ext>
                </a:extLst>
              </p:cNvPr>
              <p:cNvSpPr txBox="1"/>
              <p:nvPr/>
            </p:nvSpPr>
            <p:spPr>
              <a:xfrm>
                <a:off x="12733490" y="6063823"/>
                <a:ext cx="47502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更纱黑体 UI SC" panose="020B0604020202020204" charset="-122"/>
                    <a:ea typeface="更纱黑体 UI SC" panose="020B0604020202020204" charset="-122"/>
                    <a:cs typeface="更纱黑体 UI SC" panose="020B0604020202020204" charset="-122"/>
                  </a:rPr>
                  <a:t>Fix: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r>
                      <a:rPr lang="en-US" altLang="zh-CN" sz="28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r>
                      <a:rPr lang="en-US" altLang="zh-CN" sz="28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e>
                    </m:d>
                    <m:r>
                      <a:rPr lang="en-US" altLang="zh-CN" sz="28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×</m:t>
                    </m:r>
                    <m:r>
                      <a:rPr lang="en-US" altLang="zh-CN" sz="28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endParaRPr lang="en-US" altLang="zh-CN" sz="2800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→</m:t>
                      </m:r>
                      <m:r>
                        <a:rPr lang="en-US" altLang="zh-CN" sz="2800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+1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𝑆</m:t>
                          </m:r>
                          <m:r>
                            <a:rPr lang="en-US" altLang="zh-CN" sz="28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∪</m:t>
                          </m:r>
                          <m:r>
                            <a:rPr lang="en-US" altLang="zh-CN" sz="28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C978E7C-1AC3-4558-B522-9D79C5F5E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3490" y="6063823"/>
                <a:ext cx="4750253" cy="954107"/>
              </a:xfrm>
              <a:prstGeom prst="rect">
                <a:avLst/>
              </a:prstGeom>
              <a:blipFill>
                <a:blip r:embed="rId15"/>
                <a:stretch>
                  <a:fillRect l="-2696" t="-7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72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2621426"/>
                <a:ext cx="11134738" cy="4766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预处理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表示将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𝑇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挂到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上的最小总边权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∈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200" b="0" i="0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𝑦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∈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𝑆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𝑥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,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𝑦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递推式：对一个任意的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∈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𝑇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，有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𝑆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func>
                      <m:func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∈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, 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复杂度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𝑂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3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)</m:t>
                    </m:r>
                  </m:oMath>
                </a14:m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2621426"/>
                <a:ext cx="11134738" cy="4766754"/>
              </a:xfrm>
              <a:prstGeom prst="rect">
                <a:avLst/>
              </a:prstGeom>
              <a:blipFill>
                <a:blip r:embed="rId10"/>
                <a:stretch>
                  <a:fillRect l="-1259" t="-1662" b="-3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708F080-C5B1-40CB-BAB3-2AFE571D1868}"/>
                  </a:ext>
                </a:extLst>
              </p14:cNvPr>
              <p14:cNvContentPartPr/>
              <p14:nvPr/>
            </p14:nvContentPartPr>
            <p14:xfrm>
              <a:off x="2529000" y="3536280"/>
              <a:ext cx="15373440" cy="6036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708F080-C5B1-40CB-BAB3-2AFE571D18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9640" y="3526920"/>
                <a:ext cx="15392160" cy="605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27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367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0/1</m:t>
                        </m:r>
                      </m:e>
                    </m:d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表示为监视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的子树，且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上有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/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没有士兵，最少需要放多少士兵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0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𝑦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∈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𝑠𝑜𝑛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[1]</m:t>
                        </m:r>
                      </m:e>
                    </m:nary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=1+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𝑦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∈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𝑠𝑜𝑛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)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min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⁡{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,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}</m:t>
                        </m:r>
                      </m:e>
                    </m:nary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3671774"/>
              </a:xfrm>
              <a:prstGeom prst="rect">
                <a:avLst/>
              </a:prstGeom>
              <a:blipFill>
                <a:blip r:embed="rId10"/>
                <a:stretch>
                  <a:fillRect t="-2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EFBA51E-98FE-4861-9C67-3973C03D6DEB}"/>
                  </a:ext>
                </a:extLst>
              </p14:cNvPr>
              <p14:cNvContentPartPr/>
              <p14:nvPr/>
            </p14:nvContentPartPr>
            <p14:xfrm>
              <a:off x="2464560" y="1364400"/>
              <a:ext cx="15816600" cy="7715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EFBA51E-98FE-4861-9C67-3973C03D6D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55200" y="1355040"/>
                <a:ext cx="15835320" cy="773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59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P5369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给一个长为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的序列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200" b="0" dirty="0">
                    <a:latin typeface="Cambria Math" panose="02040503050406030204" pitchFamily="18" charset="0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。把序列随机打乱，求序列的最大前缀和的期望值。</a:t>
                </a:r>
                <a:endParaRPr lang="en-US" altLang="zh-CN" sz="3200" b="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Cambria Math" panose="02040503050406030204" pitchFamily="18" charset="0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≤20, ∑|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|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3539430"/>
              </a:xfrm>
              <a:prstGeom prst="rect">
                <a:avLst/>
              </a:prstGeom>
              <a:blipFill>
                <a:blip r:embed="rId11"/>
                <a:stretch>
                  <a:fillRect l="-1259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4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62300"/>
                <a:ext cx="11134738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是最大前缀和（相同时取下标最小的），则有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∀1≤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&lt;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&lt;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∀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&lt;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lvl="1"/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条件等同于：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∀1≤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&lt;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&gt;0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∀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&lt;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≤0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即：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2, 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区间内的后缀和始终大于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区间内的前缀和不大于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</m:t>
                    </m:r>
                  </m:oMath>
                </a14:m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62300"/>
                <a:ext cx="11134738" cy="5509200"/>
              </a:xfrm>
              <a:prstGeom prst="rect">
                <a:avLst/>
              </a:prstGeom>
              <a:blipFill>
                <a:blip r:embed="rId10"/>
                <a:stretch>
                  <a:fillRect l="-1259" t="-1440" b="-2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7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62300"/>
                <a:ext cx="11134738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条件：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2, 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区间内的后缀和始终大于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区间内的前缀和不大于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</m:t>
                    </m:r>
                  </m:oMath>
                </a14:m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考虑对每个子集，状压 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DP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求出满足这些条件的排列数量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表示使用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内的数，且后缀和始终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&gt;0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的方案数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𝑔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表示使用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𝑆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内的数，且前缀和始终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0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的方案数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统计答案：先枚举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2, 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的数集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𝑠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</m:d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+1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)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，再枚举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方案数就是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⋅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1,…,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−{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}</m:t>
                        </m:r>
                      </m:e>
                    </m:d>
                  </m:oMath>
                </a14:m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62300"/>
                <a:ext cx="11134738" cy="5016758"/>
              </a:xfrm>
              <a:prstGeom prst="rect">
                <a:avLst/>
              </a:prstGeom>
              <a:blipFill>
                <a:blip r:embed="rId10"/>
                <a:stretch>
                  <a:fillRect l="-1259" t="-1580" b="-3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7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117005" y="7010981"/>
            <a:ext cx="10053990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400" dirty="0">
                <a:solidFill>
                  <a:srgbClr val="191919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Thanks</a:t>
            </a:r>
            <a:endParaRPr lang="en-US" sz="5600" dirty="0">
              <a:solidFill>
                <a:srgbClr val="191919"/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774499" y="2959918"/>
            <a:ext cx="2739001" cy="26371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96170" y="3416845"/>
            <a:ext cx="1817331" cy="27898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P2014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一棵 </a:t>
                </a:r>
                <a14:m>
                  <m:oMath xmlns:m="http://schemas.openxmlformats.org/officeDocument/2006/math">
                    <m:r>
                      <a:rPr lang="en-US" altLang="zh-CN" sz="3200" b="0" i="1" u="none" strike="noStrike" baseline="0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b="0" i="1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点的树，有点权。选择一个包含根的，大小为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𝑚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的连通块，使得权值最大。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𝑚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≤300</m:t>
                    </m:r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031873"/>
              </a:xfrm>
              <a:prstGeom prst="rect">
                <a:avLst/>
              </a:prstGeom>
              <a:blipFill>
                <a:blip r:embed="rId11"/>
                <a:stretch>
                  <a:fillRect l="-1259" t="-1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00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Sol1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表示在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的子树中，以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为根大小为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的连通块的最大权值。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每遍历完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的一个孩子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𝑦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，需要更新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𝑥</m:t>
                    </m:r>
                  </m:oMath>
                </a14:m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 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DP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值：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1≤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&lt;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𝑘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−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]</m:t>
                        </m:r>
                      </m:e>
                    </m:func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max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⁡{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𝑘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}</m:t>
                    </m:r>
                  </m:oMath>
                </a14:m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524315"/>
              </a:xfrm>
              <a:prstGeom prst="rect">
                <a:avLst/>
              </a:prstGeom>
              <a:blipFill>
                <a:blip r:embed="rId10"/>
                <a:stretch>
                  <a:fillRect l="-1259" t="-1752" r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5BEBFAB-4F9F-4289-BF9E-743CA750420F}"/>
                  </a:ext>
                </a:extLst>
              </p14:cNvPr>
              <p14:cNvContentPartPr/>
              <p14:nvPr/>
            </p14:nvContentPartPr>
            <p14:xfrm>
              <a:off x="2557440" y="4629240"/>
              <a:ext cx="12880440" cy="4993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5BEBFAB-4F9F-4289-BF9E-743CA75042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48080" y="4619880"/>
                <a:ext cx="12899160" cy="50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C207425-F553-4EF2-B3E6-7C41F4338D46}"/>
                  </a:ext>
                </a:extLst>
              </p14:cNvPr>
              <p14:cNvContentPartPr/>
              <p14:nvPr/>
            </p14:nvContentPartPr>
            <p14:xfrm>
              <a:off x="2778840" y="5064840"/>
              <a:ext cx="7229880" cy="3007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C207425-F553-4EF2-B3E6-7C41F4338D4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69480" y="5055480"/>
                <a:ext cx="7248600" cy="30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88DD6B1-AD03-48D2-A6DD-73C17F79D47B}"/>
                  </a:ext>
                </a:extLst>
              </p14:cNvPr>
              <p14:cNvContentPartPr/>
              <p14:nvPr/>
            </p14:nvContentPartPr>
            <p14:xfrm>
              <a:off x="3921840" y="1878840"/>
              <a:ext cx="13030560" cy="80298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88DD6B1-AD03-48D2-A6DD-73C17F79D4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12480" y="1869480"/>
                <a:ext cx="13049280" cy="80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71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Sol2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5147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若某个点不选，则它的子树内的所有点都不能选。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将权值放到 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DFS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序上，做普通背包。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[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𝑗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表示考虑 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DFS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序前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个点，选了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𝑗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个点的最大收益（</a:t>
                </a: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DFS 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序的第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𝑖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个点记为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）：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→</m:t>
                    </m:r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𝑠𝑖𝑧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更纱黑体 UI SC" panose="02000500000000000000" pitchFamily="2" charset="-122"/>
                                    <a:cs typeface="更纱黑体 UI SC" panose="02000500000000000000" pitchFamily="2" charset="-122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5147819"/>
              </a:xfrm>
              <a:prstGeom prst="rect">
                <a:avLst/>
              </a:prstGeom>
              <a:blipFill>
                <a:blip r:embed="rId10"/>
                <a:stretch>
                  <a:fillRect l="-1259"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321AA4C-329E-46C7-9942-59249F311549}"/>
                  </a:ext>
                </a:extLst>
              </p14:cNvPr>
              <p14:cNvContentPartPr/>
              <p14:nvPr/>
            </p14:nvContentPartPr>
            <p14:xfrm>
              <a:off x="1450080" y="907200"/>
              <a:ext cx="14109480" cy="8758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321AA4C-329E-46C7-9942-59249F3115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40720" y="897840"/>
                <a:ext cx="14128200" cy="87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9A861E4-3A58-47EA-8A50-C29CBB2875CF}"/>
                  </a:ext>
                </a:extLst>
              </p:cNvPr>
              <p:cNvSpPr txBox="1"/>
              <p:nvPr/>
            </p:nvSpPr>
            <p:spPr>
              <a:xfrm>
                <a:off x="2124062" y="8282702"/>
                <a:ext cx="5572138" cy="565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更纱黑体 UI SC" panose="020B0604020202020204" charset="-122"/>
                    <a:ea typeface="更纱黑体 UI SC" panose="020B0604020202020204" charset="-122"/>
                    <a:cs typeface="更纱黑体 UI SC" panose="020B0604020202020204" charset="-122"/>
                  </a:rPr>
                  <a:t>Fix: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</m:e>
                    </m:d>
                    <m:r>
                      <a:rPr lang="en-US" altLang="zh-CN" sz="28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更纱黑体 UI SC" panose="02000500000000000000" pitchFamily="2" charset="-122"/>
                                <a:cs typeface="更纱黑体 UI SC" panose="02000500000000000000" pitchFamily="2" charset="-122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28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→</m:t>
                    </m:r>
                    <m:r>
                      <a:rPr lang="en-US" altLang="zh-CN" sz="28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𝑖</m:t>
                        </m:r>
                        <m: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𝑗</m:t>
                        </m:r>
                        <m:r>
                          <a:rPr lang="en-US" altLang="zh-CN" sz="28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+1</m:t>
                        </m:r>
                      </m:e>
                    </m:d>
                  </m:oMath>
                </a14:m>
                <a:endParaRPr lang="en-US" altLang="zh-CN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9A861E4-3A58-47EA-8A50-C29CBB28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8282702"/>
                <a:ext cx="5572138" cy="565283"/>
              </a:xfrm>
              <a:prstGeom prst="rect">
                <a:avLst/>
              </a:prstGeom>
              <a:blipFill>
                <a:blip r:embed="rId13"/>
                <a:stretch>
                  <a:fillRect l="-2186" t="-11957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0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3843964" y="6485858"/>
            <a:ext cx="6062415" cy="81723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5631" y="-1430243"/>
            <a:ext cx="7324738" cy="7052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665" y="8375138"/>
            <a:ext cx="2281713" cy="21969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16089" y="1699960"/>
            <a:ext cx="3767654" cy="32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2D0D08-DA6C-4380-B1CE-2E63893D424F}"/>
              </a:ext>
            </a:extLst>
          </p:cNvPr>
          <p:cNvSpPr txBox="1"/>
          <p:nvPr/>
        </p:nvSpPr>
        <p:spPr>
          <a:xfrm>
            <a:off x="2124062" y="1192128"/>
            <a:ext cx="6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更纱黑体 UI SC" panose="02000500000000000000" pitchFamily="2" charset="-122"/>
                <a:ea typeface="更纱黑体 UI SC" panose="02000500000000000000" pitchFamily="2" charset="-122"/>
                <a:cs typeface="更纱黑体 UI SC" panose="02000500000000000000" pitchFamily="2" charset="-122"/>
              </a:rPr>
              <a:t>P1131</a:t>
            </a:r>
            <a:endParaRPr lang="zh-CN" altLang="en-US" sz="6000" dirty="0">
              <a:latin typeface="更纱黑体 UI SC" panose="02000500000000000000" pitchFamily="2" charset="-122"/>
              <a:ea typeface="更纱黑体 UI SC" panose="02000500000000000000" pitchFamily="2" charset="-122"/>
              <a:cs typeface="更纱黑体 UI SC" panose="02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/>
              <p:nvPr/>
            </p:nvSpPr>
            <p:spPr>
              <a:xfrm>
                <a:off x="2124062" y="3156374"/>
                <a:ext cx="11134738" cy="4037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一棵 </a:t>
                </a:r>
                <a14:m>
                  <m:oMath xmlns:m="http://schemas.openxmlformats.org/officeDocument/2006/math">
                    <m:r>
                      <a:rPr lang="en-US" altLang="zh-CN" sz="3200" b="0" i="1" u="none" strike="noStrike" baseline="0" dirty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3200" b="0" i="1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个点的有根树，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有边权</a:t>
                </a: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。</a:t>
                </a:r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一次操作可以</a:t>
                </a:r>
                <a:r>
                  <a:rPr lang="zh-CN" altLang="en-US" sz="3200" b="0" i="0" u="none" strike="noStrike" baseline="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将某条边的边权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+</m:t>
                    </m:r>
                    <m:r>
                      <a:rPr lang="en-US" altLang="zh-CN" sz="3200" b="0" i="0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1</m:t>
                    </m:r>
                  </m:oMath>
                </a14:m>
                <a:r>
                  <a:rPr lang="zh-CN" altLang="en-US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。求最少使用多少次操作，可以让所有叶子结点到根的距离相同。</a:t>
                </a: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≤5×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  <a:hlinkClick r:id="rId10"/>
                  </a:rPr>
                  <a:t>Link</a:t>
                </a: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zh-CN" altLang="en-US" sz="3200" dirty="0"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84A4F20-C430-49C4-9F69-10C0B80F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62" y="3156374"/>
                <a:ext cx="11134738" cy="4037516"/>
              </a:xfrm>
              <a:prstGeom prst="rect">
                <a:avLst/>
              </a:prstGeom>
              <a:blipFill>
                <a:blip r:embed="rId11"/>
                <a:stretch>
                  <a:fillRect l="-1259" t="-1964" r="-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52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2937</Words>
  <Application>Microsoft Office PowerPoint</Application>
  <PresentationFormat>自定义</PresentationFormat>
  <Paragraphs>374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Arial</vt:lpstr>
      <vt:lpstr>Abadi</vt:lpstr>
      <vt:lpstr>Cambria Math</vt:lpstr>
      <vt:lpstr>更纱黑体 UI SC Light</vt:lpstr>
      <vt:lpstr>更纱黑体 UI SC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Orange Neutral Delicate Organic Fashion Marketing Presentation</dc:title>
  <dc:creator>a</dc:creator>
  <cp:lastModifiedBy>a</cp:lastModifiedBy>
  <cp:revision>211</cp:revision>
  <dcterms:created xsi:type="dcterms:W3CDTF">2006-08-16T00:00:00Z</dcterms:created>
  <dcterms:modified xsi:type="dcterms:W3CDTF">2021-08-06T01:12:05Z</dcterms:modified>
  <dc:identifier>DAEmB9rek1k</dc:identifier>
</cp:coreProperties>
</file>